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9" r:id="rId2"/>
  </p:sldMasterIdLst>
  <p:notesMasterIdLst>
    <p:notesMasterId r:id="rId21"/>
  </p:notesMasterIdLst>
  <p:sldIdLst>
    <p:sldId id="281" r:id="rId3"/>
    <p:sldId id="259" r:id="rId4"/>
    <p:sldId id="278" r:id="rId5"/>
    <p:sldId id="280" r:id="rId6"/>
    <p:sldId id="282" r:id="rId7"/>
    <p:sldId id="283" r:id="rId8"/>
    <p:sldId id="284" r:id="rId9"/>
    <p:sldId id="285" r:id="rId10"/>
    <p:sldId id="286" r:id="rId11"/>
    <p:sldId id="287" r:id="rId12"/>
    <p:sldId id="291" r:id="rId13"/>
    <p:sldId id="288" r:id="rId14"/>
    <p:sldId id="289" r:id="rId15"/>
    <p:sldId id="290" r:id="rId16"/>
    <p:sldId id="292" r:id="rId17"/>
    <p:sldId id="293" r:id="rId18"/>
    <p:sldId id="294" r:id="rId19"/>
    <p:sldId id="261"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54234397-E304-427A-924D-9951B4BED879}">
          <p14:sldIdLst>
            <p14:sldId id="281"/>
            <p14:sldId id="259"/>
            <p14:sldId id="278"/>
          </p14:sldIdLst>
        </p14:section>
        <p14:section name="Session Content" id="{400FF038-4D16-4E5C-87E3-A3DE2CCF7B87}">
          <p14:sldIdLst>
            <p14:sldId id="280"/>
            <p14:sldId id="282"/>
            <p14:sldId id="283"/>
            <p14:sldId id="284"/>
            <p14:sldId id="285"/>
            <p14:sldId id="286"/>
            <p14:sldId id="287"/>
            <p14:sldId id="291"/>
            <p14:sldId id="288"/>
            <p14:sldId id="289"/>
            <p14:sldId id="290"/>
            <p14:sldId id="292"/>
            <p14:sldId id="293"/>
            <p14:sldId id="294"/>
          </p14:sldIdLst>
        </p14:section>
        <p14:section name="Conclusion" id="{2564DC5C-67F0-4511-A4CF-F3175FD4C3C0}">
          <p14:sldIdLst>
            <p14:sldId id="261"/>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C97"/>
    <a:srgbClr val="009CDE"/>
    <a:srgbClr val="FCD823"/>
    <a:srgbClr val="FFF2DA"/>
    <a:srgbClr val="002060"/>
    <a:srgbClr val="E9F296"/>
    <a:srgbClr val="7E6C10"/>
    <a:srgbClr val="003E7E"/>
    <a:srgbClr val="003EFC"/>
    <a:srgbClr val="007CC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263" autoAdjust="0"/>
    <p:restoredTop sz="94715" autoAdjust="0"/>
  </p:normalViewPr>
  <p:slideViewPr>
    <p:cSldViewPr snapToGrid="0" snapToObjects="1">
      <p:cViewPr varScale="1">
        <p:scale>
          <a:sx n="77" d="100"/>
          <a:sy n="77" d="100"/>
        </p:scale>
        <p:origin x="132" y="62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microsoft.com/office/2016/11/relationships/changesInfo" Target="changesInfos/changesInfo1.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cott Dougherty" userId="24d03dae-c6aa-4efe-a9e1-ea87b10e6d4f" providerId="ADAL" clId="{1EF65815-CB09-40FB-9163-D65D4740FE8D}"/>
    <pc:docChg chg="custSel modSld">
      <pc:chgData name="Scott Dougherty" userId="24d03dae-c6aa-4efe-a9e1-ea87b10e6d4f" providerId="ADAL" clId="{1EF65815-CB09-40FB-9163-D65D4740FE8D}" dt="2026-03-12T16:06:13.169" v="670" actId="962"/>
      <pc:docMkLst>
        <pc:docMk/>
      </pc:docMkLst>
      <pc:sldChg chg="addSp delSp modSp mod chgLayout">
        <pc:chgData name="Scott Dougherty" userId="24d03dae-c6aa-4efe-a9e1-ea87b10e6d4f" providerId="ADAL" clId="{1EF65815-CB09-40FB-9163-D65D4740FE8D}" dt="2026-03-12T16:02:14.974" v="79" actId="27636"/>
        <pc:sldMkLst>
          <pc:docMk/>
          <pc:sldMk cId="2467772477" sldId="288"/>
        </pc:sldMkLst>
        <pc:spChg chg="mod ord">
          <ac:chgData name="Scott Dougherty" userId="24d03dae-c6aa-4efe-a9e1-ea87b10e6d4f" providerId="ADAL" clId="{1EF65815-CB09-40FB-9163-D65D4740FE8D}" dt="2026-03-12T16:02:11.724" v="76" actId="6264"/>
          <ac:spMkLst>
            <pc:docMk/>
            <pc:sldMk cId="2467772477" sldId="288"/>
            <ac:spMk id="4" creationId="{923F1499-5A90-F03E-90F4-5C808CAF844E}"/>
          </ac:spMkLst>
        </pc:spChg>
        <pc:spChg chg="mod ord">
          <ac:chgData name="Scott Dougherty" userId="24d03dae-c6aa-4efe-a9e1-ea87b10e6d4f" providerId="ADAL" clId="{1EF65815-CB09-40FB-9163-D65D4740FE8D}" dt="2026-03-12T16:02:14.974" v="79" actId="27636"/>
          <ac:spMkLst>
            <pc:docMk/>
            <pc:sldMk cId="2467772477" sldId="288"/>
            <ac:spMk id="5" creationId="{1D815DE8-8854-A157-64B3-D43BDC901C0D}"/>
          </ac:spMkLst>
        </pc:spChg>
        <pc:spChg chg="add del mod">
          <ac:chgData name="Scott Dougherty" userId="24d03dae-c6aa-4efe-a9e1-ea87b10e6d4f" providerId="ADAL" clId="{1EF65815-CB09-40FB-9163-D65D4740FE8D}" dt="2026-03-12T16:02:11.724" v="76" actId="6264"/>
          <ac:spMkLst>
            <pc:docMk/>
            <pc:sldMk cId="2467772477" sldId="288"/>
            <ac:spMk id="9" creationId="{4B00C640-113E-1C5C-66EC-7DD0DCB63BC6}"/>
          </ac:spMkLst>
        </pc:spChg>
        <pc:spChg chg="add del mod">
          <ac:chgData name="Scott Dougherty" userId="24d03dae-c6aa-4efe-a9e1-ea87b10e6d4f" providerId="ADAL" clId="{1EF65815-CB09-40FB-9163-D65D4740FE8D}" dt="2026-03-12T16:02:11.724" v="76" actId="6264"/>
          <ac:spMkLst>
            <pc:docMk/>
            <pc:sldMk cId="2467772477" sldId="288"/>
            <ac:spMk id="10" creationId="{489C25D3-ED4C-CDBB-6090-975A7D208EC9}"/>
          </ac:spMkLst>
        </pc:spChg>
        <pc:spChg chg="add del mod">
          <ac:chgData name="Scott Dougherty" userId="24d03dae-c6aa-4efe-a9e1-ea87b10e6d4f" providerId="ADAL" clId="{1EF65815-CB09-40FB-9163-D65D4740FE8D}" dt="2026-03-12T16:02:11.724" v="76" actId="6264"/>
          <ac:spMkLst>
            <pc:docMk/>
            <pc:sldMk cId="2467772477" sldId="288"/>
            <ac:spMk id="11" creationId="{2861718C-E470-488C-1712-0B1A66EC6648}"/>
          </ac:spMkLst>
        </pc:spChg>
        <pc:picChg chg="mod ord">
          <ac:chgData name="Scott Dougherty" userId="24d03dae-c6aa-4efe-a9e1-ea87b10e6d4f" providerId="ADAL" clId="{1EF65815-CB09-40FB-9163-D65D4740FE8D}" dt="2026-03-12T16:02:11.724" v="76" actId="6264"/>
          <ac:picMkLst>
            <pc:docMk/>
            <pc:sldMk cId="2467772477" sldId="288"/>
            <ac:picMk id="8" creationId="{88AA2947-F696-F742-38B5-F0BB3CAE4276}"/>
          </ac:picMkLst>
        </pc:picChg>
      </pc:sldChg>
      <pc:sldChg chg="addSp delSp modSp mod chgLayout">
        <pc:chgData name="Scott Dougherty" userId="24d03dae-c6aa-4efe-a9e1-ea87b10e6d4f" providerId="ADAL" clId="{1EF65815-CB09-40FB-9163-D65D4740FE8D}" dt="2026-03-12T16:03:59.739" v="152" actId="962"/>
        <pc:sldMkLst>
          <pc:docMk/>
          <pc:sldMk cId="2870894390" sldId="289"/>
        </pc:sldMkLst>
        <pc:spChg chg="mod ord">
          <ac:chgData name="Scott Dougherty" userId="24d03dae-c6aa-4efe-a9e1-ea87b10e6d4f" providerId="ADAL" clId="{1EF65815-CB09-40FB-9163-D65D4740FE8D}" dt="2026-03-12T16:01:47.135" v="73" actId="6264"/>
          <ac:spMkLst>
            <pc:docMk/>
            <pc:sldMk cId="2870894390" sldId="289"/>
            <ac:spMk id="4" creationId="{3F9EA437-CDCB-8A87-BCF6-1D189A7D56EF}"/>
          </ac:spMkLst>
        </pc:spChg>
        <pc:spChg chg="mod ord">
          <ac:chgData name="Scott Dougherty" userId="24d03dae-c6aa-4efe-a9e1-ea87b10e6d4f" providerId="ADAL" clId="{1EF65815-CB09-40FB-9163-D65D4740FE8D}" dt="2026-03-12T16:02:21.736" v="80" actId="12"/>
          <ac:spMkLst>
            <pc:docMk/>
            <pc:sldMk cId="2870894390" sldId="289"/>
            <ac:spMk id="5" creationId="{41106688-C104-3770-9D38-E99895B02359}"/>
          </ac:spMkLst>
        </pc:spChg>
        <pc:spChg chg="add del mod">
          <ac:chgData name="Scott Dougherty" userId="24d03dae-c6aa-4efe-a9e1-ea87b10e6d4f" providerId="ADAL" clId="{1EF65815-CB09-40FB-9163-D65D4740FE8D}" dt="2026-03-12T16:01:47.135" v="73" actId="6264"/>
          <ac:spMkLst>
            <pc:docMk/>
            <pc:sldMk cId="2870894390" sldId="289"/>
            <ac:spMk id="9" creationId="{A1A0349F-5BAE-E629-4C95-F88F8F6257EC}"/>
          </ac:spMkLst>
        </pc:spChg>
        <pc:spChg chg="add del mod">
          <ac:chgData name="Scott Dougherty" userId="24d03dae-c6aa-4efe-a9e1-ea87b10e6d4f" providerId="ADAL" clId="{1EF65815-CB09-40FB-9163-D65D4740FE8D}" dt="2026-03-12T16:01:47.135" v="73" actId="6264"/>
          <ac:spMkLst>
            <pc:docMk/>
            <pc:sldMk cId="2870894390" sldId="289"/>
            <ac:spMk id="10" creationId="{5A6F5F2F-7293-A2F4-A609-4DA66C65D02C}"/>
          </ac:spMkLst>
        </pc:spChg>
        <pc:spChg chg="add del mod">
          <ac:chgData name="Scott Dougherty" userId="24d03dae-c6aa-4efe-a9e1-ea87b10e6d4f" providerId="ADAL" clId="{1EF65815-CB09-40FB-9163-D65D4740FE8D}" dt="2026-03-12T16:01:47.135" v="73" actId="6264"/>
          <ac:spMkLst>
            <pc:docMk/>
            <pc:sldMk cId="2870894390" sldId="289"/>
            <ac:spMk id="11" creationId="{6BEC3CBB-DB52-7D42-9749-A7ED1FCC979F}"/>
          </ac:spMkLst>
        </pc:spChg>
        <pc:picChg chg="mod ord">
          <ac:chgData name="Scott Dougherty" userId="24d03dae-c6aa-4efe-a9e1-ea87b10e6d4f" providerId="ADAL" clId="{1EF65815-CB09-40FB-9163-D65D4740FE8D}" dt="2026-03-12T16:03:59.739" v="152" actId="962"/>
          <ac:picMkLst>
            <pc:docMk/>
            <pc:sldMk cId="2870894390" sldId="289"/>
            <ac:picMk id="8" creationId="{7B3927B7-EF96-8AAD-5D89-D760813D5790}"/>
          </ac:picMkLst>
        </pc:picChg>
      </pc:sldChg>
      <pc:sldChg chg="addSp delSp modSp mod chgLayout">
        <pc:chgData name="Scott Dougherty" userId="24d03dae-c6aa-4efe-a9e1-ea87b10e6d4f" providerId="ADAL" clId="{1EF65815-CB09-40FB-9163-D65D4740FE8D}" dt="2026-03-12T16:04:43.248" v="320" actId="962"/>
        <pc:sldMkLst>
          <pc:docMk/>
          <pc:sldMk cId="1244622581" sldId="290"/>
        </pc:sldMkLst>
        <pc:spChg chg="mod ord">
          <ac:chgData name="Scott Dougherty" userId="24d03dae-c6aa-4efe-a9e1-ea87b10e6d4f" providerId="ADAL" clId="{1EF65815-CB09-40FB-9163-D65D4740FE8D}" dt="2026-03-12T16:02:27.757" v="81" actId="6264"/>
          <ac:spMkLst>
            <pc:docMk/>
            <pc:sldMk cId="1244622581" sldId="290"/>
            <ac:spMk id="4" creationId="{195D4BE3-6379-6C49-3CE7-72C8C7519786}"/>
          </ac:spMkLst>
        </pc:spChg>
        <pc:spChg chg="mod ord">
          <ac:chgData name="Scott Dougherty" userId="24d03dae-c6aa-4efe-a9e1-ea87b10e6d4f" providerId="ADAL" clId="{1EF65815-CB09-40FB-9163-D65D4740FE8D}" dt="2026-03-12T16:02:32.289" v="82" actId="12"/>
          <ac:spMkLst>
            <pc:docMk/>
            <pc:sldMk cId="1244622581" sldId="290"/>
            <ac:spMk id="5" creationId="{53AD2C24-D0C3-6077-A6FD-E25C46AB0E9D}"/>
          </ac:spMkLst>
        </pc:spChg>
        <pc:spChg chg="add del mod">
          <ac:chgData name="Scott Dougherty" userId="24d03dae-c6aa-4efe-a9e1-ea87b10e6d4f" providerId="ADAL" clId="{1EF65815-CB09-40FB-9163-D65D4740FE8D}" dt="2026-03-12T16:02:27.757" v="81" actId="6264"/>
          <ac:spMkLst>
            <pc:docMk/>
            <pc:sldMk cId="1244622581" sldId="290"/>
            <ac:spMk id="9" creationId="{00185FE3-DDD4-B34C-7A5F-51E780119D4E}"/>
          </ac:spMkLst>
        </pc:spChg>
        <pc:spChg chg="add del mod">
          <ac:chgData name="Scott Dougherty" userId="24d03dae-c6aa-4efe-a9e1-ea87b10e6d4f" providerId="ADAL" clId="{1EF65815-CB09-40FB-9163-D65D4740FE8D}" dt="2026-03-12T16:02:27.757" v="81" actId="6264"/>
          <ac:spMkLst>
            <pc:docMk/>
            <pc:sldMk cId="1244622581" sldId="290"/>
            <ac:spMk id="10" creationId="{A1ED5A63-E9E4-5A3F-31D0-F9E854D07BAA}"/>
          </ac:spMkLst>
        </pc:spChg>
        <pc:spChg chg="add del mod">
          <ac:chgData name="Scott Dougherty" userId="24d03dae-c6aa-4efe-a9e1-ea87b10e6d4f" providerId="ADAL" clId="{1EF65815-CB09-40FB-9163-D65D4740FE8D}" dt="2026-03-12T16:02:27.757" v="81" actId="6264"/>
          <ac:spMkLst>
            <pc:docMk/>
            <pc:sldMk cId="1244622581" sldId="290"/>
            <ac:spMk id="11" creationId="{C1B58B42-8C29-7BB7-D375-EEB2EBE32CFE}"/>
          </ac:spMkLst>
        </pc:spChg>
        <pc:picChg chg="mod ord">
          <ac:chgData name="Scott Dougherty" userId="24d03dae-c6aa-4efe-a9e1-ea87b10e6d4f" providerId="ADAL" clId="{1EF65815-CB09-40FB-9163-D65D4740FE8D}" dt="2026-03-12T16:04:43.248" v="320" actId="962"/>
          <ac:picMkLst>
            <pc:docMk/>
            <pc:sldMk cId="1244622581" sldId="290"/>
            <ac:picMk id="8" creationId="{5E480F6B-3F14-8BA9-02BC-A801DABDEDF8}"/>
          </ac:picMkLst>
        </pc:picChg>
      </pc:sldChg>
      <pc:sldChg chg="addSp delSp modSp mod chgLayout">
        <pc:chgData name="Scott Dougherty" userId="24d03dae-c6aa-4efe-a9e1-ea87b10e6d4f" providerId="ADAL" clId="{1EF65815-CB09-40FB-9163-D65D4740FE8D}" dt="2026-03-12T16:02:04.831" v="75" actId="12"/>
        <pc:sldMkLst>
          <pc:docMk/>
          <pc:sldMk cId="3303297980" sldId="291"/>
        </pc:sldMkLst>
        <pc:spChg chg="mod ord">
          <ac:chgData name="Scott Dougherty" userId="24d03dae-c6aa-4efe-a9e1-ea87b10e6d4f" providerId="ADAL" clId="{1EF65815-CB09-40FB-9163-D65D4740FE8D}" dt="2026-03-12T16:01:59.853" v="74" actId="6264"/>
          <ac:spMkLst>
            <pc:docMk/>
            <pc:sldMk cId="3303297980" sldId="291"/>
            <ac:spMk id="2" creationId="{45CAAE78-9B7D-EE10-24F7-EE6DF743EDE3}"/>
          </ac:spMkLst>
        </pc:spChg>
        <pc:spChg chg="mod ord">
          <ac:chgData name="Scott Dougherty" userId="24d03dae-c6aa-4efe-a9e1-ea87b10e6d4f" providerId="ADAL" clId="{1EF65815-CB09-40FB-9163-D65D4740FE8D}" dt="2026-03-12T16:02:04.831" v="75" actId="12"/>
          <ac:spMkLst>
            <pc:docMk/>
            <pc:sldMk cId="3303297980" sldId="291"/>
            <ac:spMk id="11" creationId="{AD2E3BCC-D821-FADA-DFCE-CF67F52737FA}"/>
          </ac:spMkLst>
        </pc:spChg>
        <pc:spChg chg="add del mod">
          <ac:chgData name="Scott Dougherty" userId="24d03dae-c6aa-4efe-a9e1-ea87b10e6d4f" providerId="ADAL" clId="{1EF65815-CB09-40FB-9163-D65D4740FE8D}" dt="2026-03-12T16:01:59.853" v="74" actId="6264"/>
          <ac:spMkLst>
            <pc:docMk/>
            <pc:sldMk cId="3303297980" sldId="291"/>
            <ac:spMk id="12" creationId="{17751799-9922-2800-1C0A-B495717CB0B1}"/>
          </ac:spMkLst>
        </pc:spChg>
        <pc:spChg chg="add del mod">
          <ac:chgData name="Scott Dougherty" userId="24d03dae-c6aa-4efe-a9e1-ea87b10e6d4f" providerId="ADAL" clId="{1EF65815-CB09-40FB-9163-D65D4740FE8D}" dt="2026-03-12T16:01:59.853" v="74" actId="6264"/>
          <ac:spMkLst>
            <pc:docMk/>
            <pc:sldMk cId="3303297980" sldId="291"/>
            <ac:spMk id="13" creationId="{9C2AD895-7CB0-F72F-6D36-197DBF6134AE}"/>
          </ac:spMkLst>
        </pc:spChg>
        <pc:spChg chg="add del mod">
          <ac:chgData name="Scott Dougherty" userId="24d03dae-c6aa-4efe-a9e1-ea87b10e6d4f" providerId="ADAL" clId="{1EF65815-CB09-40FB-9163-D65D4740FE8D}" dt="2026-03-12T16:01:59.853" v="74" actId="6264"/>
          <ac:spMkLst>
            <pc:docMk/>
            <pc:sldMk cId="3303297980" sldId="291"/>
            <ac:spMk id="14" creationId="{1CD1697B-A91C-C95B-BA76-249614CEAFBF}"/>
          </ac:spMkLst>
        </pc:spChg>
        <pc:picChg chg="mod ord">
          <ac:chgData name="Scott Dougherty" userId="24d03dae-c6aa-4efe-a9e1-ea87b10e6d4f" providerId="ADAL" clId="{1EF65815-CB09-40FB-9163-D65D4740FE8D}" dt="2026-03-12T16:01:59.853" v="74" actId="6264"/>
          <ac:picMkLst>
            <pc:docMk/>
            <pc:sldMk cId="3303297980" sldId="291"/>
            <ac:picMk id="9" creationId="{6186B2B0-E8A2-C618-ABEA-0D23EB6FF141}"/>
          </ac:picMkLst>
        </pc:picChg>
      </pc:sldChg>
      <pc:sldChg chg="addSp delSp modSp mod">
        <pc:chgData name="Scott Dougherty" userId="24d03dae-c6aa-4efe-a9e1-ea87b10e6d4f" providerId="ADAL" clId="{1EF65815-CB09-40FB-9163-D65D4740FE8D}" dt="2026-03-12T16:05:19.201" v="476" actId="962"/>
        <pc:sldMkLst>
          <pc:docMk/>
          <pc:sldMk cId="110476376" sldId="292"/>
        </pc:sldMkLst>
        <pc:spChg chg="del">
          <ac:chgData name="Scott Dougherty" userId="24d03dae-c6aa-4efe-a9e1-ea87b10e6d4f" providerId="ADAL" clId="{1EF65815-CB09-40FB-9163-D65D4740FE8D}" dt="2026-03-12T16:02:43.017" v="83" actId="931"/>
          <ac:spMkLst>
            <pc:docMk/>
            <pc:sldMk cId="110476376" sldId="292"/>
            <ac:spMk id="4" creationId="{20A6B418-63FD-1997-8CD1-DED16D53B8CD}"/>
          </ac:spMkLst>
        </pc:spChg>
        <pc:picChg chg="add mod ord">
          <ac:chgData name="Scott Dougherty" userId="24d03dae-c6aa-4efe-a9e1-ea87b10e6d4f" providerId="ADAL" clId="{1EF65815-CB09-40FB-9163-D65D4740FE8D}" dt="2026-03-12T16:05:19.201" v="476" actId="962"/>
          <ac:picMkLst>
            <pc:docMk/>
            <pc:sldMk cId="110476376" sldId="292"/>
            <ac:picMk id="6" creationId="{93A7EDA3-5D59-0FD2-4280-DBFD5F2D4537}"/>
          </ac:picMkLst>
        </pc:picChg>
      </pc:sldChg>
      <pc:sldChg chg="addSp delSp modSp mod">
        <pc:chgData name="Scott Dougherty" userId="24d03dae-c6aa-4efe-a9e1-ea87b10e6d4f" providerId="ADAL" clId="{1EF65815-CB09-40FB-9163-D65D4740FE8D}" dt="2026-03-12T16:06:13.169" v="670" actId="962"/>
        <pc:sldMkLst>
          <pc:docMk/>
          <pc:sldMk cId="702046413" sldId="293"/>
        </pc:sldMkLst>
        <pc:spChg chg="del">
          <ac:chgData name="Scott Dougherty" userId="24d03dae-c6aa-4efe-a9e1-ea87b10e6d4f" providerId="ADAL" clId="{1EF65815-CB09-40FB-9163-D65D4740FE8D}" dt="2026-03-12T16:02:56.296" v="84" actId="931"/>
          <ac:spMkLst>
            <pc:docMk/>
            <pc:sldMk cId="702046413" sldId="293"/>
            <ac:spMk id="4" creationId="{5B9BD766-8CD0-C968-7E78-06867C8FA139}"/>
          </ac:spMkLst>
        </pc:spChg>
        <pc:picChg chg="add mod ord">
          <ac:chgData name="Scott Dougherty" userId="24d03dae-c6aa-4efe-a9e1-ea87b10e6d4f" providerId="ADAL" clId="{1EF65815-CB09-40FB-9163-D65D4740FE8D}" dt="2026-03-12T16:06:13.169" v="670" actId="962"/>
          <ac:picMkLst>
            <pc:docMk/>
            <pc:sldMk cId="702046413" sldId="293"/>
            <ac:picMk id="6" creationId="{55B65F80-D095-C886-0FA2-D1D3F15FCCB4}"/>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BA6116-D0AF-419D-B264-69A3789B8E23}" type="datetimeFigureOut">
              <a:rPr lang="en-US" smtClean="0"/>
              <a:t>3/12/2026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E71AC2-1FBB-4ED3-ABD6-9F5C9141BF68}" type="slidenum">
              <a:rPr lang="en-US" smtClean="0"/>
              <a:t>‹#›</a:t>
            </a:fld>
            <a:endParaRPr lang="en-US"/>
          </a:p>
        </p:txBody>
      </p:sp>
    </p:spTree>
    <p:extLst>
      <p:ext uri="{BB962C8B-B14F-4D97-AF65-F5344CB8AC3E}">
        <p14:creationId xmlns:p14="http://schemas.microsoft.com/office/powerpoint/2010/main" val="19851915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IU">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A634B76D-8C63-1737-D1AC-1ECCF3A1AD9E}"/>
              </a:ext>
            </a:extLst>
          </p:cNvPr>
          <p:cNvSpPr>
            <a:spLocks noGrp="1"/>
          </p:cNvSpPr>
          <p:nvPr>
            <p:ph type="title"/>
          </p:nvPr>
        </p:nvSpPr>
        <p:spPr>
          <a:xfrm>
            <a:off x="838199" y="914400"/>
            <a:ext cx="10515600" cy="2286000"/>
          </a:xfrm>
        </p:spPr>
        <p:txBody>
          <a:bodyPr/>
          <a:lstStyle>
            <a:lvl1pPr algn="ctr">
              <a:defRPr/>
            </a:lvl1pPr>
          </a:lstStyle>
          <a:p>
            <a:r>
              <a:rPr lang="en-US"/>
              <a:t>Click to edit Master title style</a:t>
            </a:r>
            <a:endParaRPr lang="en-US" dirty="0"/>
          </a:p>
        </p:txBody>
      </p:sp>
      <p:sp>
        <p:nvSpPr>
          <p:cNvPr id="7" name="Subtitle"/>
          <p:cNvSpPr>
            <a:spLocks noGrp="1"/>
          </p:cNvSpPr>
          <p:nvPr>
            <p:ph type="subTitle" idx="1"/>
          </p:nvPr>
        </p:nvSpPr>
        <p:spPr>
          <a:xfrm>
            <a:off x="1524000" y="3657600"/>
            <a:ext cx="9144000" cy="1828800"/>
          </a:xfrm>
        </p:spPr>
        <p:txBody>
          <a:bodyPr>
            <a:normAutofit/>
          </a:bodyPr>
          <a:lstStyle>
            <a:lvl1pPr marL="0" indent="0" algn="ctr">
              <a:buNone/>
              <a:defRPr sz="2800" b="1" i="0" cap="none" spc="400" baseline="0">
                <a:solidFill>
                  <a:srgbClr val="009CDE"/>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3" name="Date Placeholder 2">
            <a:extLst>
              <a:ext uri="{FF2B5EF4-FFF2-40B4-BE49-F238E27FC236}">
                <a16:creationId xmlns:a16="http://schemas.microsoft.com/office/drawing/2014/main" id="{D0FDE561-AE4C-2D65-F0F7-44DDDFA56FC1}"/>
              </a:ext>
            </a:extLst>
          </p:cNvPr>
          <p:cNvSpPr>
            <a:spLocks noGrp="1"/>
          </p:cNvSpPr>
          <p:nvPr>
            <p:ph type="dt" sz="half" idx="10"/>
          </p:nvPr>
        </p:nvSpPr>
        <p:spPr/>
        <p:txBody>
          <a:bodyPr/>
          <a:lstStyle/>
          <a:p>
            <a:fld id="{C975D206-8DC3-4978-9E07-5E8D7314432C}" type="datetimeFigureOut">
              <a:rPr lang="en-US" smtClean="0"/>
              <a:pPr/>
              <a:t>3/12/2026</a:t>
            </a:fld>
            <a:endParaRPr lang="en-US"/>
          </a:p>
        </p:txBody>
      </p:sp>
      <p:sp>
        <p:nvSpPr>
          <p:cNvPr id="4" name="Footer Placeholder 3">
            <a:extLst>
              <a:ext uri="{FF2B5EF4-FFF2-40B4-BE49-F238E27FC236}">
                <a16:creationId xmlns:a16="http://schemas.microsoft.com/office/drawing/2014/main" id="{5AD58B61-0C62-36B7-945C-CDE8ED668743}"/>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54C00DA5-2F5E-6C3A-7B88-C44C05B4C059}"/>
              </a:ext>
            </a:extLst>
          </p:cNvPr>
          <p:cNvSpPr>
            <a:spLocks noGrp="1"/>
          </p:cNvSpPr>
          <p:nvPr>
            <p:ph type="sldNum" sz="quarter" idx="12"/>
          </p:nvPr>
        </p:nvSpPr>
        <p:spPr/>
        <p:txBody>
          <a:bodyPr/>
          <a:lstStyle/>
          <a:p>
            <a:fld id="{49DC8CDE-3CB6-4F7B-86D6-525AF960E90D}" type="slidenum">
              <a:rPr lang="en-US" smtClean="0"/>
              <a:pPr/>
              <a:t>‹#›</a:t>
            </a:fld>
            <a:endParaRPr lang="en-US"/>
          </a:p>
        </p:txBody>
      </p:sp>
    </p:spTree>
    <p:extLst>
      <p:ext uri="{BB962C8B-B14F-4D97-AF65-F5344CB8AC3E}">
        <p14:creationId xmlns:p14="http://schemas.microsoft.com/office/powerpoint/2010/main" val="5479062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ree Comparison AIU">
    <p:spTree>
      <p:nvGrpSpPr>
        <p:cNvPr id="1" name=""/>
        <p:cNvGrpSpPr/>
        <p:nvPr/>
      </p:nvGrpSpPr>
      <p:grpSpPr>
        <a:xfrm>
          <a:off x="0" y="0"/>
          <a:ext cx="0" cy="0"/>
          <a:chOff x="0" y="0"/>
          <a:chExt cx="0" cy="0"/>
        </a:xfrm>
      </p:grpSpPr>
      <p:sp>
        <p:nvSpPr>
          <p:cNvPr id="6" name="Title"/>
          <p:cNvSpPr>
            <a:spLocks noGrp="1"/>
          </p:cNvSpPr>
          <p:nvPr>
            <p:ph type="title"/>
          </p:nvPr>
        </p:nvSpPr>
        <p:spPr>
          <a:xfrm>
            <a:off x="839790" y="771480"/>
            <a:ext cx="10515600" cy="829473"/>
          </a:xfrm>
        </p:spPr>
        <p:txBody>
          <a:bodyPr/>
          <a:lstStyle>
            <a:lvl1pPr>
              <a:defRPr>
                <a:latin typeface="+mn-lt"/>
              </a:defRPr>
            </a:lvl1pPr>
          </a:lstStyle>
          <a:p>
            <a:r>
              <a:rPr lang="en-US"/>
              <a:t>Click to edit Master title style</a:t>
            </a:r>
            <a:endParaRPr lang="en-US" dirty="0"/>
          </a:p>
        </p:txBody>
      </p:sp>
      <p:sp>
        <p:nvSpPr>
          <p:cNvPr id="7" name="Text Placeholder 1"/>
          <p:cNvSpPr>
            <a:spLocks noGrp="1"/>
          </p:cNvSpPr>
          <p:nvPr>
            <p:ph type="body" idx="1"/>
          </p:nvPr>
        </p:nvSpPr>
        <p:spPr>
          <a:xfrm>
            <a:off x="839789" y="1600953"/>
            <a:ext cx="3474720" cy="493626"/>
          </a:xfrm>
        </p:spPr>
        <p:txBody>
          <a:bodyPr anchor="b"/>
          <a:lstStyle>
            <a:lvl1pPr marL="0" indent="0">
              <a:buNone/>
              <a:defRPr sz="2400" b="1">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Content Placeholder 1"/>
          <p:cNvSpPr>
            <a:spLocks noGrp="1"/>
          </p:cNvSpPr>
          <p:nvPr>
            <p:ph sz="half" idx="2" hasCustomPrompt="1"/>
          </p:nvPr>
        </p:nvSpPr>
        <p:spPr>
          <a:xfrm>
            <a:off x="839789" y="2152151"/>
            <a:ext cx="3474720" cy="3547872"/>
          </a:xfrm>
        </p:spPr>
        <p:txBody>
          <a:bodyPr>
            <a:normAutofit/>
          </a:bodyPr>
          <a:lstStyle>
            <a:lvl1pPr>
              <a:defRPr sz="2400">
                <a:latin typeface="+mn-lt"/>
              </a:defRPr>
            </a:lvl1pPr>
            <a:lvl2pPr>
              <a:defRPr sz="2000">
                <a:latin typeface="+mn-lt"/>
              </a:defRPr>
            </a:lvl2pPr>
            <a:lvl3pPr>
              <a:defRPr sz="1800">
                <a:latin typeface="+mn-lt"/>
              </a:defRPr>
            </a:lvl3pPr>
          </a:lstStyle>
          <a:p>
            <a:pPr lvl="0"/>
            <a:r>
              <a:rPr lang="en-US" dirty="0"/>
              <a:t>Click to edit Master text styles</a:t>
            </a:r>
          </a:p>
          <a:p>
            <a:pPr lvl="1"/>
            <a:r>
              <a:rPr lang="en-US" dirty="0"/>
              <a:t>Second level</a:t>
            </a:r>
          </a:p>
          <a:p>
            <a:pPr lvl="2"/>
            <a:r>
              <a:rPr lang="en-US" dirty="0"/>
              <a:t>Third level</a:t>
            </a:r>
          </a:p>
        </p:txBody>
      </p:sp>
      <p:sp>
        <p:nvSpPr>
          <p:cNvPr id="9" name="Text Placeholder 2"/>
          <p:cNvSpPr>
            <a:spLocks noGrp="1"/>
          </p:cNvSpPr>
          <p:nvPr>
            <p:ph type="body" sz="quarter" idx="3"/>
          </p:nvPr>
        </p:nvSpPr>
        <p:spPr>
          <a:xfrm>
            <a:off x="4359448" y="1600953"/>
            <a:ext cx="3474720" cy="493626"/>
          </a:xfrm>
        </p:spPr>
        <p:txBody>
          <a:bodyPr anchor="b"/>
          <a:lstStyle>
            <a:lvl1pPr marL="0" indent="0">
              <a:buNone/>
              <a:defRPr sz="2400" b="1">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Content Placeholder 2"/>
          <p:cNvSpPr>
            <a:spLocks noGrp="1"/>
          </p:cNvSpPr>
          <p:nvPr>
            <p:ph sz="quarter" idx="4" hasCustomPrompt="1"/>
          </p:nvPr>
        </p:nvSpPr>
        <p:spPr>
          <a:xfrm>
            <a:off x="4359448" y="2152151"/>
            <a:ext cx="3474720" cy="3547872"/>
          </a:xfrm>
        </p:spPr>
        <p:txBody>
          <a:bodyPr>
            <a:normAutofit/>
          </a:bodyPr>
          <a:lstStyle>
            <a:lvl1pPr>
              <a:defRPr sz="2400">
                <a:latin typeface="+mn-lt"/>
              </a:defRPr>
            </a:lvl1pPr>
            <a:lvl2pPr>
              <a:defRPr sz="2000">
                <a:latin typeface="+mn-lt"/>
              </a:defRPr>
            </a:lvl2pPr>
            <a:lvl3pPr>
              <a:defRPr sz="1800">
                <a:latin typeface="+mn-lt"/>
              </a:defRPr>
            </a:lvl3pPr>
          </a:lstStyle>
          <a:p>
            <a:pPr lvl="0"/>
            <a:r>
              <a:rPr lang="en-US" dirty="0"/>
              <a:t>Click to edit Master text styles</a:t>
            </a:r>
          </a:p>
          <a:p>
            <a:pPr lvl="1"/>
            <a:r>
              <a:rPr lang="en-US" dirty="0"/>
              <a:t>Second level</a:t>
            </a:r>
          </a:p>
          <a:p>
            <a:pPr lvl="2"/>
            <a:r>
              <a:rPr lang="en-US" dirty="0"/>
              <a:t>Third level</a:t>
            </a:r>
          </a:p>
        </p:txBody>
      </p:sp>
      <p:sp>
        <p:nvSpPr>
          <p:cNvPr id="11" name="Text Placeholder 3">
            <a:extLst>
              <a:ext uri="{FF2B5EF4-FFF2-40B4-BE49-F238E27FC236}">
                <a16:creationId xmlns:a16="http://schemas.microsoft.com/office/drawing/2014/main" id="{C598C918-CF2F-4ABE-990D-C08EBCAF83C5}"/>
              </a:ext>
            </a:extLst>
          </p:cNvPr>
          <p:cNvSpPr>
            <a:spLocks noGrp="1"/>
          </p:cNvSpPr>
          <p:nvPr>
            <p:ph type="body" sz="quarter" idx="13"/>
          </p:nvPr>
        </p:nvSpPr>
        <p:spPr>
          <a:xfrm>
            <a:off x="7880670" y="1600953"/>
            <a:ext cx="3474720" cy="493626"/>
          </a:xfrm>
        </p:spPr>
        <p:txBody>
          <a:bodyPr anchor="b"/>
          <a:lstStyle>
            <a:lvl1pPr marL="0" indent="0">
              <a:buNone/>
              <a:defRPr sz="2400" b="1">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a:extLst>
              <a:ext uri="{FF2B5EF4-FFF2-40B4-BE49-F238E27FC236}">
                <a16:creationId xmlns:a16="http://schemas.microsoft.com/office/drawing/2014/main" id="{4974C5BF-27D6-46AC-9FC7-A2E480697D8D}"/>
              </a:ext>
            </a:extLst>
          </p:cNvPr>
          <p:cNvSpPr>
            <a:spLocks noGrp="1"/>
          </p:cNvSpPr>
          <p:nvPr>
            <p:ph sz="quarter" idx="14" hasCustomPrompt="1"/>
          </p:nvPr>
        </p:nvSpPr>
        <p:spPr>
          <a:xfrm>
            <a:off x="7880670" y="2152151"/>
            <a:ext cx="3474720" cy="3547872"/>
          </a:xfrm>
        </p:spPr>
        <p:txBody>
          <a:bodyPr>
            <a:normAutofit/>
          </a:bodyPr>
          <a:lstStyle>
            <a:lvl1pPr>
              <a:defRPr sz="2400">
                <a:latin typeface="+mn-lt"/>
              </a:defRPr>
            </a:lvl1pPr>
            <a:lvl2pPr>
              <a:defRPr sz="2000">
                <a:latin typeface="+mn-lt"/>
              </a:defRPr>
            </a:lvl2pPr>
            <a:lvl3pPr>
              <a:defRPr sz="1800">
                <a:latin typeface="+mn-lt"/>
              </a:defRPr>
            </a:lvl3pPr>
          </a:lstStyle>
          <a:p>
            <a:pPr lvl="0"/>
            <a:r>
              <a:rPr lang="en-US" dirty="0"/>
              <a:t>Click to edit Master text styles</a:t>
            </a:r>
          </a:p>
          <a:p>
            <a:pPr lvl="1"/>
            <a:r>
              <a:rPr lang="en-US" dirty="0"/>
              <a:t>Second level</a:t>
            </a:r>
          </a:p>
          <a:p>
            <a:pPr lvl="2"/>
            <a:r>
              <a:rPr lang="en-US" dirty="0"/>
              <a:t>Third level</a:t>
            </a:r>
          </a:p>
        </p:txBody>
      </p:sp>
      <p:sp>
        <p:nvSpPr>
          <p:cNvPr id="3" name="Date Placeholder 2">
            <a:extLst>
              <a:ext uri="{FF2B5EF4-FFF2-40B4-BE49-F238E27FC236}">
                <a16:creationId xmlns:a16="http://schemas.microsoft.com/office/drawing/2014/main" id="{A251952D-3BE2-752C-DC76-70163345E09A}"/>
              </a:ext>
            </a:extLst>
          </p:cNvPr>
          <p:cNvSpPr>
            <a:spLocks noGrp="1"/>
          </p:cNvSpPr>
          <p:nvPr>
            <p:ph type="dt" sz="half" idx="10"/>
          </p:nvPr>
        </p:nvSpPr>
        <p:spPr/>
        <p:txBody>
          <a:bodyPr/>
          <a:lstStyle/>
          <a:p>
            <a:fld id="{C975D206-8DC3-4978-9E07-5E8D7314432C}" type="datetimeFigureOut">
              <a:rPr lang="en-US" smtClean="0"/>
              <a:pPr/>
              <a:t>3/12/2026</a:t>
            </a:fld>
            <a:endParaRPr lang="en-US"/>
          </a:p>
        </p:txBody>
      </p:sp>
      <p:sp>
        <p:nvSpPr>
          <p:cNvPr id="4" name="Footer Placeholder 3">
            <a:extLst>
              <a:ext uri="{FF2B5EF4-FFF2-40B4-BE49-F238E27FC236}">
                <a16:creationId xmlns:a16="http://schemas.microsoft.com/office/drawing/2014/main" id="{1B28B8DF-B8E2-9AA2-556C-8F394F46C8FD}"/>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8BAEA3F7-0222-239D-ADDA-8C7E8B622074}"/>
              </a:ext>
            </a:extLst>
          </p:cNvPr>
          <p:cNvSpPr>
            <a:spLocks noGrp="1"/>
          </p:cNvSpPr>
          <p:nvPr>
            <p:ph type="sldNum" sz="quarter" idx="12"/>
          </p:nvPr>
        </p:nvSpPr>
        <p:spPr/>
        <p:txBody>
          <a:bodyPr/>
          <a:lstStyle/>
          <a:p>
            <a:fld id="{49DC8CDE-3CB6-4F7B-86D6-525AF960E90D}" type="slidenum">
              <a:rPr lang="en-US" smtClean="0"/>
              <a:pPr/>
              <a:t>‹#›</a:t>
            </a:fld>
            <a:endParaRPr lang="en-US"/>
          </a:p>
        </p:txBody>
      </p:sp>
    </p:spTree>
    <p:extLst>
      <p:ext uri="{BB962C8B-B14F-4D97-AF65-F5344CB8AC3E}">
        <p14:creationId xmlns:p14="http://schemas.microsoft.com/office/powerpoint/2010/main" val="4866380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with Caption AIU">
    <p:spTree>
      <p:nvGrpSpPr>
        <p:cNvPr id="1" name=""/>
        <p:cNvGrpSpPr/>
        <p:nvPr/>
      </p:nvGrpSpPr>
      <p:grpSpPr>
        <a:xfrm>
          <a:off x="0" y="0"/>
          <a:ext cx="0" cy="0"/>
          <a:chOff x="0" y="0"/>
          <a:chExt cx="0" cy="0"/>
        </a:xfrm>
      </p:grpSpPr>
      <p:sp>
        <p:nvSpPr>
          <p:cNvPr id="6" name="Title"/>
          <p:cNvSpPr>
            <a:spLocks noGrp="1"/>
          </p:cNvSpPr>
          <p:nvPr>
            <p:ph type="title"/>
          </p:nvPr>
        </p:nvSpPr>
        <p:spPr>
          <a:xfrm>
            <a:off x="839788" y="770021"/>
            <a:ext cx="3932237" cy="1279358"/>
          </a:xfrm>
        </p:spPr>
        <p:txBody>
          <a:bodyPr anchor="b"/>
          <a:lstStyle>
            <a:lvl1pPr>
              <a:defRPr sz="3200">
                <a:latin typeface="+mn-lt"/>
              </a:defRPr>
            </a:lvl1pPr>
          </a:lstStyle>
          <a:p>
            <a:r>
              <a:rPr lang="en-US"/>
              <a:t>Click to edit Master title style</a:t>
            </a:r>
            <a:endParaRPr lang="en-US" dirty="0"/>
          </a:p>
        </p:txBody>
      </p:sp>
      <p:sp>
        <p:nvSpPr>
          <p:cNvPr id="7" name="Text Placeholder"/>
          <p:cNvSpPr>
            <a:spLocks noGrp="1"/>
          </p:cNvSpPr>
          <p:nvPr>
            <p:ph type="body" sz="half" idx="2"/>
          </p:nvPr>
        </p:nvSpPr>
        <p:spPr>
          <a:xfrm>
            <a:off x="839788" y="2057400"/>
            <a:ext cx="3932237" cy="3811588"/>
          </a:xfrm>
        </p:spPr>
        <p:txBody>
          <a:bodyPr>
            <a:normAutofit/>
          </a:bodyPr>
          <a:lstStyle>
            <a:lvl1pPr marL="0" indent="0">
              <a:buNone/>
              <a:defRPr sz="2400" baseline="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Content Placeholder"/>
          <p:cNvSpPr>
            <a:spLocks noGrp="1"/>
          </p:cNvSpPr>
          <p:nvPr>
            <p:ph idx="1" hasCustomPrompt="1"/>
          </p:nvPr>
        </p:nvSpPr>
        <p:spPr>
          <a:xfrm>
            <a:off x="5181600" y="770020"/>
            <a:ext cx="6172200" cy="4937760"/>
          </a:xfrm>
        </p:spPr>
        <p:txBody>
          <a:bodyPr>
            <a:normAutofit/>
          </a:bodyPr>
          <a:lstStyle>
            <a:lvl1pPr>
              <a:defRPr sz="2400">
                <a:latin typeface="+mn-lt"/>
              </a:defRPr>
            </a:lvl1pPr>
            <a:lvl2pPr>
              <a:defRPr sz="2000">
                <a:latin typeface="+mn-lt"/>
              </a:defRPr>
            </a:lvl2pPr>
            <a:lvl3pPr>
              <a:defRPr sz="1800">
                <a:latin typeface="+mn-lt"/>
              </a:defRPr>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p:txBody>
      </p:sp>
      <p:sp>
        <p:nvSpPr>
          <p:cNvPr id="3" name="Date Placeholder 2">
            <a:extLst>
              <a:ext uri="{FF2B5EF4-FFF2-40B4-BE49-F238E27FC236}">
                <a16:creationId xmlns:a16="http://schemas.microsoft.com/office/drawing/2014/main" id="{800C0458-F2D3-D7CD-5789-BF40481F2019}"/>
              </a:ext>
            </a:extLst>
          </p:cNvPr>
          <p:cNvSpPr>
            <a:spLocks noGrp="1"/>
          </p:cNvSpPr>
          <p:nvPr>
            <p:ph type="dt" sz="half" idx="10"/>
          </p:nvPr>
        </p:nvSpPr>
        <p:spPr/>
        <p:txBody>
          <a:bodyPr/>
          <a:lstStyle/>
          <a:p>
            <a:fld id="{C975D206-8DC3-4978-9E07-5E8D7314432C}" type="datetimeFigureOut">
              <a:rPr lang="en-US" smtClean="0"/>
              <a:pPr/>
              <a:t>3/12/2026</a:t>
            </a:fld>
            <a:endParaRPr lang="en-US"/>
          </a:p>
        </p:txBody>
      </p:sp>
      <p:sp>
        <p:nvSpPr>
          <p:cNvPr id="4" name="Footer Placeholder 3">
            <a:extLst>
              <a:ext uri="{FF2B5EF4-FFF2-40B4-BE49-F238E27FC236}">
                <a16:creationId xmlns:a16="http://schemas.microsoft.com/office/drawing/2014/main" id="{B4303ED5-B925-4815-88DF-0E6319493E1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16FAE323-2145-33E0-6468-7312C16AFD9D}"/>
              </a:ext>
            </a:extLst>
          </p:cNvPr>
          <p:cNvSpPr>
            <a:spLocks noGrp="1"/>
          </p:cNvSpPr>
          <p:nvPr>
            <p:ph type="sldNum" sz="quarter" idx="12"/>
          </p:nvPr>
        </p:nvSpPr>
        <p:spPr/>
        <p:txBody>
          <a:bodyPr/>
          <a:lstStyle/>
          <a:p>
            <a:fld id="{49DC8CDE-3CB6-4F7B-86D6-525AF960E90D}" type="slidenum">
              <a:rPr lang="en-US" smtClean="0"/>
              <a:pPr/>
              <a:t>‹#›</a:t>
            </a:fld>
            <a:endParaRPr lang="en-US"/>
          </a:p>
        </p:txBody>
      </p:sp>
    </p:spTree>
    <p:extLst>
      <p:ext uri="{BB962C8B-B14F-4D97-AF65-F5344CB8AC3E}">
        <p14:creationId xmlns:p14="http://schemas.microsoft.com/office/powerpoint/2010/main" val="12463931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with Caption AIU">
    <p:spTree>
      <p:nvGrpSpPr>
        <p:cNvPr id="1" name=""/>
        <p:cNvGrpSpPr/>
        <p:nvPr/>
      </p:nvGrpSpPr>
      <p:grpSpPr>
        <a:xfrm>
          <a:off x="0" y="0"/>
          <a:ext cx="0" cy="0"/>
          <a:chOff x="0" y="0"/>
          <a:chExt cx="0" cy="0"/>
        </a:xfrm>
      </p:grpSpPr>
      <p:sp>
        <p:nvSpPr>
          <p:cNvPr id="6" name="Title"/>
          <p:cNvSpPr>
            <a:spLocks noGrp="1"/>
          </p:cNvSpPr>
          <p:nvPr>
            <p:ph type="title"/>
          </p:nvPr>
        </p:nvSpPr>
        <p:spPr>
          <a:xfrm>
            <a:off x="839788" y="762000"/>
            <a:ext cx="3932237" cy="1295400"/>
          </a:xfrm>
        </p:spPr>
        <p:txBody>
          <a:bodyPr anchor="b"/>
          <a:lstStyle>
            <a:lvl1pPr>
              <a:defRPr sz="3200">
                <a:latin typeface="+mn-lt"/>
              </a:defRPr>
            </a:lvl1pPr>
          </a:lstStyle>
          <a:p>
            <a:r>
              <a:rPr lang="en-US"/>
              <a:t>Click to edit Master title style</a:t>
            </a:r>
            <a:endParaRPr lang="en-US" dirty="0"/>
          </a:p>
        </p:txBody>
      </p:sp>
      <p:sp>
        <p:nvSpPr>
          <p:cNvPr id="7" name="Text Placeholder"/>
          <p:cNvSpPr>
            <a:spLocks noGrp="1"/>
          </p:cNvSpPr>
          <p:nvPr>
            <p:ph type="body" sz="half" idx="2"/>
          </p:nvPr>
        </p:nvSpPr>
        <p:spPr>
          <a:xfrm>
            <a:off x="839788" y="2057400"/>
            <a:ext cx="3932237" cy="3811588"/>
          </a:xfrm>
        </p:spPr>
        <p:txBody>
          <a:bodyPr>
            <a:normAutofit/>
          </a:bodyPr>
          <a:lstStyle>
            <a:lvl1pPr marL="0" indent="0">
              <a:buNone/>
              <a:defRPr sz="24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Picture Placeholder"/>
          <p:cNvSpPr>
            <a:spLocks noGrp="1"/>
          </p:cNvSpPr>
          <p:nvPr>
            <p:ph type="pic" idx="1"/>
          </p:nvPr>
        </p:nvSpPr>
        <p:spPr>
          <a:xfrm>
            <a:off x="5183189" y="762000"/>
            <a:ext cx="6159203" cy="4937760"/>
          </a:xfrm>
        </p:spPr>
        <p:txBody>
          <a:bodyPr anchor="t">
            <a:normAutofit/>
          </a:bodyPr>
          <a:lstStyle>
            <a:lvl1pPr marL="0" indent="0">
              <a:buNone/>
              <a:defRPr sz="2400">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3" name="Date Placeholder 2">
            <a:extLst>
              <a:ext uri="{FF2B5EF4-FFF2-40B4-BE49-F238E27FC236}">
                <a16:creationId xmlns:a16="http://schemas.microsoft.com/office/drawing/2014/main" id="{2F37FA04-80F4-F1B2-9547-AB15C08CB6B5}"/>
              </a:ext>
            </a:extLst>
          </p:cNvPr>
          <p:cNvSpPr>
            <a:spLocks noGrp="1"/>
          </p:cNvSpPr>
          <p:nvPr>
            <p:ph type="dt" sz="half" idx="10"/>
          </p:nvPr>
        </p:nvSpPr>
        <p:spPr/>
        <p:txBody>
          <a:bodyPr/>
          <a:lstStyle/>
          <a:p>
            <a:fld id="{C975D206-8DC3-4978-9E07-5E8D7314432C}" type="datetimeFigureOut">
              <a:rPr lang="en-US" smtClean="0"/>
              <a:pPr/>
              <a:t>3/12/2026</a:t>
            </a:fld>
            <a:endParaRPr lang="en-US"/>
          </a:p>
        </p:txBody>
      </p:sp>
      <p:sp>
        <p:nvSpPr>
          <p:cNvPr id="4" name="Footer Placeholder 3">
            <a:extLst>
              <a:ext uri="{FF2B5EF4-FFF2-40B4-BE49-F238E27FC236}">
                <a16:creationId xmlns:a16="http://schemas.microsoft.com/office/drawing/2014/main" id="{FDF2955D-E0C0-BDD7-E05E-248045EEEB14}"/>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D8952D23-0CE2-65DA-7772-F311038D08E7}"/>
              </a:ext>
            </a:extLst>
          </p:cNvPr>
          <p:cNvSpPr>
            <a:spLocks noGrp="1"/>
          </p:cNvSpPr>
          <p:nvPr>
            <p:ph type="sldNum" sz="quarter" idx="12"/>
          </p:nvPr>
        </p:nvSpPr>
        <p:spPr/>
        <p:txBody>
          <a:bodyPr/>
          <a:lstStyle/>
          <a:p>
            <a:fld id="{49DC8CDE-3CB6-4F7B-86D6-525AF960E90D}" type="slidenum">
              <a:rPr lang="en-US" smtClean="0"/>
              <a:pPr/>
              <a:t>‹#›</a:t>
            </a:fld>
            <a:endParaRPr lang="en-US"/>
          </a:p>
        </p:txBody>
      </p:sp>
    </p:spTree>
    <p:extLst>
      <p:ext uri="{BB962C8B-B14F-4D97-AF65-F5344CB8AC3E}">
        <p14:creationId xmlns:p14="http://schemas.microsoft.com/office/powerpoint/2010/main" val="28370243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AIU">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68F7080-31C4-6F47-0526-B26674D145DB}"/>
              </a:ext>
            </a:extLst>
          </p:cNvPr>
          <p:cNvSpPr>
            <a:spLocks noGrp="1"/>
          </p:cNvSpPr>
          <p:nvPr>
            <p:ph type="dt" sz="half" idx="10"/>
          </p:nvPr>
        </p:nvSpPr>
        <p:spPr/>
        <p:txBody>
          <a:bodyPr/>
          <a:lstStyle/>
          <a:p>
            <a:fld id="{C975D206-8DC3-4978-9E07-5E8D7314432C}" type="datetimeFigureOut">
              <a:rPr lang="en-US" smtClean="0"/>
              <a:pPr/>
              <a:t>3/12/2026</a:t>
            </a:fld>
            <a:endParaRPr lang="en-US"/>
          </a:p>
        </p:txBody>
      </p:sp>
      <p:sp>
        <p:nvSpPr>
          <p:cNvPr id="4" name="Footer Placeholder 3">
            <a:extLst>
              <a:ext uri="{FF2B5EF4-FFF2-40B4-BE49-F238E27FC236}">
                <a16:creationId xmlns:a16="http://schemas.microsoft.com/office/drawing/2014/main" id="{2F8529BC-C28D-BD28-D309-EFAF99725C17}"/>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A3477388-8564-28CE-5D7A-BE8F14846ED8}"/>
              </a:ext>
            </a:extLst>
          </p:cNvPr>
          <p:cNvSpPr>
            <a:spLocks noGrp="1"/>
          </p:cNvSpPr>
          <p:nvPr>
            <p:ph type="sldNum" sz="quarter" idx="12"/>
          </p:nvPr>
        </p:nvSpPr>
        <p:spPr/>
        <p:txBody>
          <a:bodyPr/>
          <a:lstStyle/>
          <a:p>
            <a:fld id="{49DC8CDE-3CB6-4F7B-86D6-525AF960E90D}" type="slidenum">
              <a:rPr lang="en-US" smtClean="0"/>
              <a:pPr/>
              <a:t>‹#›</a:t>
            </a:fld>
            <a:endParaRPr lang="en-US"/>
          </a:p>
        </p:txBody>
      </p:sp>
      <p:sp>
        <p:nvSpPr>
          <p:cNvPr id="6" name="Title"/>
          <p:cNvSpPr>
            <a:spLocks noGrp="1"/>
          </p:cNvSpPr>
          <p:nvPr>
            <p:ph type="title"/>
          </p:nvPr>
        </p:nvSpPr>
        <p:spPr>
          <a:xfrm>
            <a:off x="838199" y="770021"/>
            <a:ext cx="10515600" cy="957105"/>
          </a:xfrm>
        </p:spPr>
        <p:txBody>
          <a:bodyPr/>
          <a:lstStyle>
            <a:lvl1pPr>
              <a:defRPr>
                <a:latin typeface="+mn-lt"/>
              </a:defRPr>
            </a:lvl1pPr>
          </a:lstStyle>
          <a:p>
            <a:r>
              <a:rPr lang="en-US"/>
              <a:t>Click to edit Master title style</a:t>
            </a:r>
            <a:endParaRPr lang="en-US" dirty="0"/>
          </a:p>
        </p:txBody>
      </p:sp>
    </p:spTree>
    <p:extLst>
      <p:ext uri="{BB962C8B-B14F-4D97-AF65-F5344CB8AC3E}">
        <p14:creationId xmlns:p14="http://schemas.microsoft.com/office/powerpoint/2010/main" val="6677411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AIU">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39A964F2-0160-2AFB-0E31-8968DC5EAEC1}"/>
              </a:ext>
            </a:extLst>
          </p:cNvPr>
          <p:cNvSpPr>
            <a:spLocks noGrp="1"/>
          </p:cNvSpPr>
          <p:nvPr>
            <p:ph type="dt" sz="half" idx="10"/>
          </p:nvPr>
        </p:nvSpPr>
        <p:spPr/>
        <p:txBody>
          <a:bodyPr/>
          <a:lstStyle/>
          <a:p>
            <a:fld id="{C975D206-8DC3-4978-9E07-5E8D7314432C}" type="datetimeFigureOut">
              <a:rPr lang="en-US" smtClean="0"/>
              <a:pPr/>
              <a:t>3/12/2026</a:t>
            </a:fld>
            <a:endParaRPr lang="en-US"/>
          </a:p>
        </p:txBody>
      </p:sp>
      <p:sp>
        <p:nvSpPr>
          <p:cNvPr id="4" name="Footer Placeholder 3">
            <a:extLst>
              <a:ext uri="{FF2B5EF4-FFF2-40B4-BE49-F238E27FC236}">
                <a16:creationId xmlns:a16="http://schemas.microsoft.com/office/drawing/2014/main" id="{8323A6D2-F502-BBB2-EC4A-84FC79FA9489}"/>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D46B87C8-8C0F-8B10-B6CE-BE5AE6EA3F11}"/>
              </a:ext>
            </a:extLst>
          </p:cNvPr>
          <p:cNvSpPr>
            <a:spLocks noGrp="1"/>
          </p:cNvSpPr>
          <p:nvPr>
            <p:ph type="sldNum" sz="quarter" idx="12"/>
          </p:nvPr>
        </p:nvSpPr>
        <p:spPr/>
        <p:txBody>
          <a:bodyPr/>
          <a:lstStyle/>
          <a:p>
            <a:fld id="{49DC8CDE-3CB6-4F7B-86D6-525AF960E90D}" type="slidenum">
              <a:rPr lang="en-US" smtClean="0"/>
              <a:pPr/>
              <a:t>‹#›</a:t>
            </a:fld>
            <a:endParaRPr lang="en-US"/>
          </a:p>
        </p:txBody>
      </p:sp>
    </p:spTree>
    <p:extLst>
      <p:ext uri="{BB962C8B-B14F-4D97-AF65-F5344CB8AC3E}">
        <p14:creationId xmlns:p14="http://schemas.microsoft.com/office/powerpoint/2010/main" val="9150254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redit AIU">
    <p:spTree>
      <p:nvGrpSpPr>
        <p:cNvPr id="1" name=""/>
        <p:cNvGrpSpPr/>
        <p:nvPr/>
      </p:nvGrpSpPr>
      <p:grpSpPr>
        <a:xfrm>
          <a:off x="0" y="0"/>
          <a:ext cx="0" cy="0"/>
          <a:chOff x="0" y="0"/>
          <a:chExt cx="0" cy="0"/>
        </a:xfrm>
      </p:grpSpPr>
      <p:sp>
        <p:nvSpPr>
          <p:cNvPr id="6" name="Title"/>
          <p:cNvSpPr>
            <a:spLocks noGrp="1"/>
          </p:cNvSpPr>
          <p:nvPr>
            <p:ph type="title"/>
          </p:nvPr>
        </p:nvSpPr>
        <p:spPr>
          <a:xfrm>
            <a:off x="838200" y="773306"/>
            <a:ext cx="10515600" cy="957105"/>
          </a:xfrm>
        </p:spPr>
        <p:txBody>
          <a:bodyPr/>
          <a:lstStyle>
            <a:lvl1pPr>
              <a:defRPr>
                <a:latin typeface="+mn-lt"/>
              </a:defRPr>
            </a:lvl1pPr>
          </a:lstStyle>
          <a:p>
            <a:r>
              <a:rPr lang="en-US"/>
              <a:t>Click to edit Master title style</a:t>
            </a:r>
            <a:endParaRPr lang="en-US" dirty="0"/>
          </a:p>
        </p:txBody>
      </p:sp>
      <p:sp>
        <p:nvSpPr>
          <p:cNvPr id="7" name="Content Placeholder 1"/>
          <p:cNvSpPr>
            <a:spLocks noGrp="1"/>
          </p:cNvSpPr>
          <p:nvPr>
            <p:ph sz="half" idx="1" hasCustomPrompt="1"/>
          </p:nvPr>
        </p:nvSpPr>
        <p:spPr>
          <a:xfrm>
            <a:off x="838200" y="1817603"/>
            <a:ext cx="5181600" cy="3886200"/>
          </a:xfrm>
        </p:spPr>
        <p:txBody>
          <a:bodyPr>
            <a:normAutofit/>
          </a:bodyPr>
          <a:lstStyle>
            <a:lvl1pPr marL="0" indent="0">
              <a:buNone/>
              <a:defRPr sz="1000">
                <a:latin typeface="+mn-lt"/>
              </a:defRPr>
            </a:lvl1pPr>
            <a:lvl2pPr marL="457200" indent="0">
              <a:buNone/>
              <a:defRPr sz="1000">
                <a:latin typeface="+mn-lt"/>
              </a:defRPr>
            </a:lvl2pPr>
            <a:lvl3pPr marL="914400" indent="0">
              <a:buNone/>
              <a:defRPr sz="1000">
                <a:latin typeface="+mn-lt"/>
              </a:defRPr>
            </a:lvl3pPr>
          </a:lstStyle>
          <a:p>
            <a:pPr lvl="0"/>
            <a:r>
              <a:rPr lang="en-US" dirty="0"/>
              <a:t>Click to edit Master text styles</a:t>
            </a:r>
          </a:p>
          <a:p>
            <a:pPr lvl="1"/>
            <a:r>
              <a:rPr lang="en-US" dirty="0"/>
              <a:t>Second level</a:t>
            </a:r>
          </a:p>
          <a:p>
            <a:pPr lvl="2"/>
            <a:r>
              <a:rPr lang="en-US" dirty="0"/>
              <a:t>Third level</a:t>
            </a:r>
          </a:p>
        </p:txBody>
      </p:sp>
      <p:sp>
        <p:nvSpPr>
          <p:cNvPr id="8" name="Content Placeholder 2"/>
          <p:cNvSpPr>
            <a:spLocks noGrp="1"/>
          </p:cNvSpPr>
          <p:nvPr>
            <p:ph sz="half" idx="2" hasCustomPrompt="1"/>
          </p:nvPr>
        </p:nvSpPr>
        <p:spPr>
          <a:xfrm>
            <a:off x="6172200" y="1817603"/>
            <a:ext cx="5181600" cy="3886200"/>
          </a:xfrm>
        </p:spPr>
        <p:txBody>
          <a:bodyPr>
            <a:normAutofit/>
          </a:bodyPr>
          <a:lstStyle>
            <a:lvl1pPr indent="0" algn="l" defTabSz="914400" rtl="0" eaLnBrk="1" latinLnBrk="0" hangingPunct="1">
              <a:lnSpc>
                <a:spcPct val="90000"/>
              </a:lnSpc>
              <a:buFont typeface="Arial" panose="020B0604020202020204" pitchFamily="34" charset="0"/>
              <a:buNone/>
              <a:defRPr lang="en-US" sz="1000" kern="1200" dirty="0">
                <a:solidFill>
                  <a:schemeClr val="tx1">
                    <a:lumMod val="65000"/>
                    <a:lumOff val="35000"/>
                  </a:schemeClr>
                </a:solidFill>
                <a:latin typeface="+mn-lt"/>
                <a:ea typeface="+mn-ea"/>
                <a:cs typeface="+mn-cs"/>
              </a:defRPr>
            </a:lvl1pPr>
            <a:lvl2pPr indent="0" algn="l" defTabSz="914400" rtl="0" eaLnBrk="1" latinLnBrk="0" hangingPunct="1">
              <a:lnSpc>
                <a:spcPct val="90000"/>
              </a:lnSpc>
              <a:buFont typeface="Arial" panose="020B0604020202020204" pitchFamily="34" charset="0"/>
              <a:buNone/>
              <a:defRPr lang="en-US" sz="1000" kern="1200" dirty="0">
                <a:solidFill>
                  <a:schemeClr val="tx1">
                    <a:lumMod val="65000"/>
                    <a:lumOff val="35000"/>
                  </a:schemeClr>
                </a:solidFill>
                <a:latin typeface="+mn-lt"/>
                <a:ea typeface="+mn-ea"/>
                <a:cs typeface="+mn-cs"/>
              </a:defRPr>
            </a:lvl2pPr>
            <a:lvl3pPr indent="0" algn="l" defTabSz="914400" rtl="0" eaLnBrk="1" latinLnBrk="0" hangingPunct="1">
              <a:lnSpc>
                <a:spcPct val="90000"/>
              </a:lnSpc>
              <a:buFont typeface="Arial" panose="020B0604020202020204" pitchFamily="34" charset="0"/>
              <a:buNone/>
              <a:defRPr lang="en-US" sz="1000" kern="1200" dirty="0">
                <a:solidFill>
                  <a:schemeClr val="tx1">
                    <a:lumMod val="65000"/>
                    <a:lumOff val="35000"/>
                  </a:schemeClr>
                </a:solidFill>
                <a:latin typeface="+mn-lt"/>
                <a:ea typeface="+mn-ea"/>
                <a:cs typeface="+mn-cs"/>
              </a:defRPr>
            </a:lvl3pPr>
          </a:lstStyle>
          <a:p>
            <a:pPr lvl="0"/>
            <a:r>
              <a:rPr lang="en-US" dirty="0"/>
              <a:t>Click to edit Master text styles</a:t>
            </a:r>
          </a:p>
          <a:p>
            <a:pPr lvl="1"/>
            <a:r>
              <a:rPr lang="en-US" dirty="0"/>
              <a:t>Second level</a:t>
            </a:r>
          </a:p>
          <a:p>
            <a:pPr lvl="2"/>
            <a:r>
              <a:rPr lang="en-US" dirty="0"/>
              <a:t>Third level</a:t>
            </a:r>
          </a:p>
        </p:txBody>
      </p:sp>
      <p:sp>
        <p:nvSpPr>
          <p:cNvPr id="3" name="Date Placeholder 2">
            <a:extLst>
              <a:ext uri="{FF2B5EF4-FFF2-40B4-BE49-F238E27FC236}">
                <a16:creationId xmlns:a16="http://schemas.microsoft.com/office/drawing/2014/main" id="{56874A11-48D2-406E-9D42-53097E78379E}"/>
              </a:ext>
            </a:extLst>
          </p:cNvPr>
          <p:cNvSpPr>
            <a:spLocks noGrp="1"/>
          </p:cNvSpPr>
          <p:nvPr>
            <p:ph type="dt" sz="half" idx="10"/>
          </p:nvPr>
        </p:nvSpPr>
        <p:spPr/>
        <p:txBody>
          <a:bodyPr/>
          <a:lstStyle/>
          <a:p>
            <a:fld id="{C975D206-8DC3-4978-9E07-5E8D7314432C}" type="datetimeFigureOut">
              <a:rPr lang="en-US" smtClean="0"/>
              <a:pPr/>
              <a:t>3/12/2026</a:t>
            </a:fld>
            <a:endParaRPr lang="en-US"/>
          </a:p>
        </p:txBody>
      </p:sp>
      <p:sp>
        <p:nvSpPr>
          <p:cNvPr id="4" name="Footer Placeholder 3">
            <a:extLst>
              <a:ext uri="{FF2B5EF4-FFF2-40B4-BE49-F238E27FC236}">
                <a16:creationId xmlns:a16="http://schemas.microsoft.com/office/drawing/2014/main" id="{D22C5CE2-A319-A09C-5DC5-3B32676504A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F757753D-8CDB-F81D-476B-1741C17049D0}"/>
              </a:ext>
            </a:extLst>
          </p:cNvPr>
          <p:cNvSpPr>
            <a:spLocks noGrp="1"/>
          </p:cNvSpPr>
          <p:nvPr>
            <p:ph type="sldNum" sz="quarter" idx="12"/>
          </p:nvPr>
        </p:nvSpPr>
        <p:spPr/>
        <p:txBody>
          <a:bodyPr/>
          <a:lstStyle/>
          <a:p>
            <a:fld id="{49DC8CDE-3CB6-4F7B-86D6-525AF960E90D}" type="slidenum">
              <a:rPr lang="en-US" smtClean="0"/>
              <a:pPr/>
              <a:t>‹#›</a:t>
            </a:fld>
            <a:endParaRPr lang="en-US"/>
          </a:p>
        </p:txBody>
      </p:sp>
    </p:spTree>
    <p:extLst>
      <p:ext uri="{BB962C8B-B14F-4D97-AF65-F5344CB8AC3E}">
        <p14:creationId xmlns:p14="http://schemas.microsoft.com/office/powerpoint/2010/main" val="2256353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Non-Discrimination AIU">
    <p:spTree>
      <p:nvGrpSpPr>
        <p:cNvPr id="1" name=""/>
        <p:cNvGrpSpPr/>
        <p:nvPr/>
      </p:nvGrpSpPr>
      <p:grpSpPr>
        <a:xfrm>
          <a:off x="0" y="0"/>
          <a:ext cx="0" cy="0"/>
          <a:chOff x="0" y="0"/>
          <a:chExt cx="0" cy="0"/>
        </a:xfrm>
      </p:grpSpPr>
      <p:sp>
        <p:nvSpPr>
          <p:cNvPr id="6" name="Title"/>
          <p:cNvSpPr>
            <a:spLocks noGrp="1"/>
          </p:cNvSpPr>
          <p:nvPr>
            <p:ph type="title"/>
          </p:nvPr>
        </p:nvSpPr>
        <p:spPr>
          <a:xfrm>
            <a:off x="838200" y="766280"/>
            <a:ext cx="10515600" cy="860425"/>
          </a:xfrm>
        </p:spPr>
        <p:txBody>
          <a:bodyPr/>
          <a:lstStyle>
            <a:lvl1pPr>
              <a:defRPr baseline="0">
                <a:solidFill>
                  <a:srgbClr val="004C97"/>
                </a:solidFill>
                <a:latin typeface="+mn-lt"/>
              </a:defRPr>
            </a:lvl1pPr>
          </a:lstStyle>
          <a:p>
            <a:r>
              <a:rPr lang="en-US"/>
              <a:t>Click to edit Master title style</a:t>
            </a:r>
            <a:endParaRPr lang="en-US" dirty="0"/>
          </a:p>
        </p:txBody>
      </p:sp>
      <p:sp>
        <p:nvSpPr>
          <p:cNvPr id="7" name="Content Placeholder"/>
          <p:cNvSpPr>
            <a:spLocks noGrp="1"/>
          </p:cNvSpPr>
          <p:nvPr>
            <p:ph idx="1" hasCustomPrompt="1"/>
          </p:nvPr>
        </p:nvSpPr>
        <p:spPr>
          <a:xfrm>
            <a:off x="838200" y="1732013"/>
            <a:ext cx="10515600" cy="3978673"/>
          </a:xfrm>
        </p:spPr>
        <p:txBody>
          <a:bodyPr>
            <a:normAutofit/>
          </a:bodyPr>
          <a:lstStyle>
            <a:lvl1pPr marL="0" indent="0">
              <a:buNone/>
              <a:defRPr sz="1800">
                <a:latin typeface="+mn-lt"/>
              </a:defRPr>
            </a:lvl1pPr>
            <a:lvl2pPr marL="457200" indent="0">
              <a:buNone/>
              <a:defRPr sz="1800">
                <a:latin typeface="+mn-lt"/>
              </a:defRPr>
            </a:lvl2pPr>
            <a:lvl3pPr marL="914400" indent="0">
              <a:buNone/>
              <a:defRPr sz="1800">
                <a:latin typeface="+mn-lt"/>
              </a:defRPr>
            </a:lvl3pPr>
          </a:lstStyle>
          <a:p>
            <a:pPr lvl="0"/>
            <a:r>
              <a:rPr lang="en-US" dirty="0"/>
              <a:t>Click to edit Master text styles</a:t>
            </a:r>
          </a:p>
          <a:p>
            <a:pPr lvl="1"/>
            <a:r>
              <a:rPr lang="en-US" dirty="0"/>
              <a:t>Second level</a:t>
            </a:r>
          </a:p>
          <a:p>
            <a:pPr lvl="2"/>
            <a:r>
              <a:rPr lang="en-US" dirty="0"/>
              <a:t>Third level</a:t>
            </a:r>
          </a:p>
        </p:txBody>
      </p:sp>
      <p:sp>
        <p:nvSpPr>
          <p:cNvPr id="3" name="Date Placeholder 2">
            <a:extLst>
              <a:ext uri="{FF2B5EF4-FFF2-40B4-BE49-F238E27FC236}">
                <a16:creationId xmlns:a16="http://schemas.microsoft.com/office/drawing/2014/main" id="{BEBC6F29-AC16-F9D0-6574-DF90A248E188}"/>
              </a:ext>
            </a:extLst>
          </p:cNvPr>
          <p:cNvSpPr>
            <a:spLocks noGrp="1"/>
          </p:cNvSpPr>
          <p:nvPr>
            <p:ph type="dt" sz="half" idx="10"/>
          </p:nvPr>
        </p:nvSpPr>
        <p:spPr/>
        <p:txBody>
          <a:bodyPr/>
          <a:lstStyle/>
          <a:p>
            <a:fld id="{C975D206-8DC3-4978-9E07-5E8D7314432C}" type="datetimeFigureOut">
              <a:rPr lang="en-US" smtClean="0"/>
              <a:pPr/>
              <a:t>3/12/2026</a:t>
            </a:fld>
            <a:endParaRPr lang="en-US"/>
          </a:p>
        </p:txBody>
      </p:sp>
      <p:sp>
        <p:nvSpPr>
          <p:cNvPr id="4" name="Footer Placeholder 3">
            <a:extLst>
              <a:ext uri="{FF2B5EF4-FFF2-40B4-BE49-F238E27FC236}">
                <a16:creationId xmlns:a16="http://schemas.microsoft.com/office/drawing/2014/main" id="{30ACE874-3CDE-4941-68AA-649D4AC11ECB}"/>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FEEED438-098E-6113-5D5D-D66DD0BB8043}"/>
              </a:ext>
            </a:extLst>
          </p:cNvPr>
          <p:cNvSpPr>
            <a:spLocks noGrp="1"/>
          </p:cNvSpPr>
          <p:nvPr>
            <p:ph type="sldNum" sz="quarter" idx="12"/>
          </p:nvPr>
        </p:nvSpPr>
        <p:spPr/>
        <p:txBody>
          <a:bodyPr/>
          <a:lstStyle/>
          <a:p>
            <a:fld id="{49DC8CDE-3CB6-4F7B-86D6-525AF960E90D}" type="slidenum">
              <a:rPr lang="en-US" smtClean="0"/>
              <a:pPr/>
              <a:t>‹#›</a:t>
            </a:fld>
            <a:endParaRPr lang="en-US"/>
          </a:p>
        </p:txBody>
      </p:sp>
    </p:spTree>
    <p:extLst>
      <p:ext uri="{BB962C8B-B14F-4D97-AF65-F5344CB8AC3E}">
        <p14:creationId xmlns:p14="http://schemas.microsoft.com/office/powerpoint/2010/main" val="29381671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Non-Logo Blank AIU">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83D8006-08F7-A813-3C10-A4A5B83BAB20}"/>
              </a:ext>
            </a:extLst>
          </p:cNvPr>
          <p:cNvSpPr>
            <a:spLocks noGrp="1"/>
          </p:cNvSpPr>
          <p:nvPr>
            <p:ph type="dt" sz="half" idx="10"/>
          </p:nvPr>
        </p:nvSpPr>
        <p:spPr/>
        <p:txBody>
          <a:bodyPr/>
          <a:lstStyle/>
          <a:p>
            <a:fld id="{C975D206-8DC3-4978-9E07-5E8D7314432C}" type="datetimeFigureOut">
              <a:rPr lang="en-US" smtClean="0"/>
              <a:t>3/12/2026</a:t>
            </a:fld>
            <a:endParaRPr lang="en-US"/>
          </a:p>
        </p:txBody>
      </p:sp>
      <p:sp>
        <p:nvSpPr>
          <p:cNvPr id="4" name="Footer Placeholder 3">
            <a:extLst>
              <a:ext uri="{FF2B5EF4-FFF2-40B4-BE49-F238E27FC236}">
                <a16:creationId xmlns:a16="http://schemas.microsoft.com/office/drawing/2014/main" id="{EC6EE85C-0B3F-E6BD-028F-11638D7AAB7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03139FF-228F-CB71-30BA-C46BFAE8B491}"/>
              </a:ext>
            </a:extLst>
          </p:cNvPr>
          <p:cNvSpPr>
            <a:spLocks noGrp="1"/>
          </p:cNvSpPr>
          <p:nvPr>
            <p:ph type="sldNum" sz="quarter" idx="12"/>
          </p:nvPr>
        </p:nvSpPr>
        <p:spPr/>
        <p:txBody>
          <a:bodyPr/>
          <a:lstStyle/>
          <a:p>
            <a:fld id="{49DC8CDE-3CB6-4F7B-86D6-525AF960E90D}" type="slidenum">
              <a:rPr lang="en-US" smtClean="0"/>
              <a:t>‹#›</a:t>
            </a:fld>
            <a:endParaRPr lang="en-US"/>
          </a:p>
        </p:txBody>
      </p:sp>
      <p:sp>
        <p:nvSpPr>
          <p:cNvPr id="2" name="Title Placeholder 1">
            <a:extLst>
              <a:ext uri="{FF2B5EF4-FFF2-40B4-BE49-F238E27FC236}">
                <a16:creationId xmlns:a16="http://schemas.microsoft.com/office/drawing/2014/main" id="{F8A5747F-E045-76B7-D50E-0EAEDE57B673}"/>
              </a:ext>
            </a:extLst>
          </p:cNvPr>
          <p:cNvSpPr>
            <a:spLocks noGrp="1"/>
          </p:cNvSpPr>
          <p:nvPr>
            <p:ph type="title"/>
          </p:nvPr>
        </p:nvSpPr>
        <p:spPr>
          <a:xfrm>
            <a:off x="723900" y="-901700"/>
            <a:ext cx="10515600" cy="758825"/>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36199606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Mission AIU">
    <p:spTree>
      <p:nvGrpSpPr>
        <p:cNvPr id="1" name=""/>
        <p:cNvGrpSpPr/>
        <p:nvPr/>
      </p:nvGrpSpPr>
      <p:grpSpPr>
        <a:xfrm>
          <a:off x="0" y="0"/>
          <a:ext cx="0" cy="0"/>
          <a:chOff x="0" y="0"/>
          <a:chExt cx="0" cy="0"/>
        </a:xfrm>
      </p:grpSpPr>
      <p:sp>
        <p:nvSpPr>
          <p:cNvPr id="6" name="Title">
            <a:extLst>
              <a:ext uri="{FF2B5EF4-FFF2-40B4-BE49-F238E27FC236}">
                <a16:creationId xmlns:a16="http://schemas.microsoft.com/office/drawing/2014/main" id="{428E288D-EF63-A73E-32C6-8C7F8DE52738}"/>
              </a:ext>
            </a:extLst>
          </p:cNvPr>
          <p:cNvSpPr>
            <a:spLocks noGrp="1"/>
          </p:cNvSpPr>
          <p:nvPr>
            <p:ph type="title"/>
          </p:nvPr>
        </p:nvSpPr>
        <p:spPr>
          <a:xfrm>
            <a:off x="838200" y="766280"/>
            <a:ext cx="10515600" cy="860425"/>
          </a:xfrm>
        </p:spPr>
        <p:txBody>
          <a:bodyPr/>
          <a:lstStyle>
            <a:lvl1pPr algn="ctr">
              <a:defRPr baseline="0">
                <a:solidFill>
                  <a:srgbClr val="004C97"/>
                </a:solidFill>
                <a:latin typeface="+mn-lt"/>
              </a:defRPr>
            </a:lvl1pPr>
          </a:lstStyle>
          <a:p>
            <a:r>
              <a:rPr lang="en-US"/>
              <a:t>Click to edit Master title style</a:t>
            </a:r>
            <a:endParaRPr lang="en-US" dirty="0"/>
          </a:p>
        </p:txBody>
      </p:sp>
      <p:sp>
        <p:nvSpPr>
          <p:cNvPr id="7" name="Content Placeholder">
            <a:extLst>
              <a:ext uri="{FF2B5EF4-FFF2-40B4-BE49-F238E27FC236}">
                <a16:creationId xmlns:a16="http://schemas.microsoft.com/office/drawing/2014/main" id="{4C94DCBD-640E-83A2-FE81-04CFCBAE9A19}"/>
              </a:ext>
            </a:extLst>
          </p:cNvPr>
          <p:cNvSpPr>
            <a:spLocks noGrp="1"/>
          </p:cNvSpPr>
          <p:nvPr>
            <p:ph idx="1"/>
          </p:nvPr>
        </p:nvSpPr>
        <p:spPr>
          <a:xfrm>
            <a:off x="838200" y="1732014"/>
            <a:ext cx="10515600" cy="3886200"/>
          </a:xfrm>
        </p:spPr>
        <p:txBody>
          <a:bodyPr/>
          <a:lstStyle>
            <a:lvl1pPr marL="0" indent="0" algn="ctr">
              <a:buFont typeface="Arial" panose="020B0604020202020204" pitchFamily="34" charset="0"/>
              <a:buNone/>
              <a:defRPr>
                <a:latin typeface="+mn-lt"/>
              </a:defRPr>
            </a:lvl1pPr>
            <a:lvl2pPr marL="457200" indent="0" algn="ctr">
              <a:buFont typeface="Arial" panose="020B0604020202020204" pitchFamily="34" charset="0"/>
              <a:buNone/>
              <a:defRPr>
                <a:latin typeface="+mn-lt"/>
              </a:defRPr>
            </a:lvl2pPr>
            <a:lvl3pPr marL="914400" indent="0" algn="ctr">
              <a:buFont typeface="Arial" panose="020B0604020202020204" pitchFamily="34" charset="0"/>
              <a:buNone/>
              <a:defRPr>
                <a:latin typeface="+mn-lt"/>
              </a:defRPr>
            </a:lvl3pPr>
          </a:lstStyle>
          <a:p>
            <a:pPr lvl="0"/>
            <a:r>
              <a:rPr lang="en-US"/>
              <a:t>Click to edit Master text styles</a:t>
            </a:r>
          </a:p>
          <a:p>
            <a:pPr lvl="1"/>
            <a:r>
              <a:rPr lang="en-US"/>
              <a:t>Second level</a:t>
            </a:r>
          </a:p>
          <a:p>
            <a:pPr lvl="2"/>
            <a:r>
              <a:rPr lang="en-US"/>
              <a:t>Third level</a:t>
            </a:r>
          </a:p>
        </p:txBody>
      </p:sp>
      <p:sp>
        <p:nvSpPr>
          <p:cNvPr id="3" name="Date Placeholder 2">
            <a:extLst>
              <a:ext uri="{FF2B5EF4-FFF2-40B4-BE49-F238E27FC236}">
                <a16:creationId xmlns:a16="http://schemas.microsoft.com/office/drawing/2014/main" id="{02D36762-9E8D-49D5-F62E-3E8B7B549100}"/>
              </a:ext>
            </a:extLst>
          </p:cNvPr>
          <p:cNvSpPr>
            <a:spLocks noGrp="1"/>
          </p:cNvSpPr>
          <p:nvPr>
            <p:ph type="dt" sz="half" idx="10"/>
          </p:nvPr>
        </p:nvSpPr>
        <p:spPr/>
        <p:txBody>
          <a:bodyPr/>
          <a:lstStyle/>
          <a:p>
            <a:fld id="{C975D206-8DC3-4978-9E07-5E8D7314432C}" type="datetimeFigureOut">
              <a:rPr lang="en-US" smtClean="0"/>
              <a:pPr/>
              <a:t>3/12/2026</a:t>
            </a:fld>
            <a:endParaRPr lang="en-US" dirty="0"/>
          </a:p>
        </p:txBody>
      </p:sp>
      <p:sp>
        <p:nvSpPr>
          <p:cNvPr id="4" name="Footer Placeholder 3">
            <a:extLst>
              <a:ext uri="{FF2B5EF4-FFF2-40B4-BE49-F238E27FC236}">
                <a16:creationId xmlns:a16="http://schemas.microsoft.com/office/drawing/2014/main" id="{1809C6AC-7C2C-36ED-363A-07434DB20E0C}"/>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DCD2E5E1-4C42-0923-BBF2-C398D4EBC18A}"/>
              </a:ext>
            </a:extLst>
          </p:cNvPr>
          <p:cNvSpPr>
            <a:spLocks noGrp="1"/>
          </p:cNvSpPr>
          <p:nvPr>
            <p:ph type="sldNum" sz="quarter" idx="12"/>
          </p:nvPr>
        </p:nvSpPr>
        <p:spPr/>
        <p:txBody>
          <a:bodyPr/>
          <a:lstStyle/>
          <a:p>
            <a:fld id="{49DC8CDE-3CB6-4F7B-86D6-525AF960E90D}" type="slidenum">
              <a:rPr lang="en-US" smtClean="0"/>
              <a:pPr/>
              <a:t>‹#›</a:t>
            </a:fld>
            <a:endParaRPr lang="en-US" dirty="0"/>
          </a:p>
        </p:txBody>
      </p:sp>
    </p:spTree>
    <p:extLst>
      <p:ext uri="{BB962C8B-B14F-4D97-AF65-F5344CB8AC3E}">
        <p14:creationId xmlns:p14="http://schemas.microsoft.com/office/powerpoint/2010/main" val="12554782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AIU">
    <p:spTree>
      <p:nvGrpSpPr>
        <p:cNvPr id="1" name=""/>
        <p:cNvGrpSpPr/>
        <p:nvPr/>
      </p:nvGrpSpPr>
      <p:grpSpPr>
        <a:xfrm>
          <a:off x="0" y="0"/>
          <a:ext cx="0" cy="0"/>
          <a:chOff x="0" y="0"/>
          <a:chExt cx="0" cy="0"/>
        </a:xfrm>
      </p:grpSpPr>
      <p:sp>
        <p:nvSpPr>
          <p:cNvPr id="6" name="Title"/>
          <p:cNvSpPr>
            <a:spLocks noGrp="1"/>
          </p:cNvSpPr>
          <p:nvPr>
            <p:ph type="title"/>
          </p:nvPr>
        </p:nvSpPr>
        <p:spPr>
          <a:xfrm>
            <a:off x="838200" y="766280"/>
            <a:ext cx="10515600" cy="860425"/>
          </a:xfrm>
        </p:spPr>
        <p:txBody>
          <a:bodyPr/>
          <a:lstStyle>
            <a:lvl1pPr>
              <a:defRPr baseline="0">
                <a:solidFill>
                  <a:srgbClr val="004C97"/>
                </a:solidFill>
                <a:latin typeface="+mn-lt"/>
              </a:defRPr>
            </a:lvl1pPr>
          </a:lstStyle>
          <a:p>
            <a:r>
              <a:rPr lang="en-US"/>
              <a:t>Click to edit Master title style</a:t>
            </a:r>
            <a:endParaRPr lang="en-US" dirty="0"/>
          </a:p>
        </p:txBody>
      </p:sp>
      <p:sp>
        <p:nvSpPr>
          <p:cNvPr id="7" name="Content Placeholder"/>
          <p:cNvSpPr>
            <a:spLocks noGrp="1"/>
          </p:cNvSpPr>
          <p:nvPr>
            <p:ph idx="1"/>
          </p:nvPr>
        </p:nvSpPr>
        <p:spPr>
          <a:xfrm>
            <a:off x="838200" y="1732014"/>
            <a:ext cx="10515600" cy="3886200"/>
          </a:xfrm>
        </p:spPr>
        <p:txBody>
          <a:bodyPr/>
          <a:lstStyle>
            <a:lvl1pPr>
              <a:defRPr>
                <a:solidFill>
                  <a:schemeClr val="tx1"/>
                </a:solidFill>
                <a:latin typeface="+mn-lt"/>
              </a:defRPr>
            </a:lvl1pPr>
            <a:lvl2pPr>
              <a:defRPr>
                <a:solidFill>
                  <a:schemeClr val="tx1"/>
                </a:solidFill>
                <a:latin typeface="+mn-lt"/>
              </a:defRPr>
            </a:lvl2pPr>
            <a:lvl3pPr>
              <a:defRPr>
                <a:solidFill>
                  <a:schemeClr val="tx1"/>
                </a:solidFill>
                <a:latin typeface="+mn-lt"/>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a:t>
            </a:r>
          </a:p>
          <a:p>
            <a:pPr lvl="1"/>
            <a:r>
              <a:rPr lang="en-US"/>
              <a:t>Second level</a:t>
            </a:r>
          </a:p>
          <a:p>
            <a:pPr lvl="2"/>
            <a:r>
              <a:rPr lang="en-US"/>
              <a:t>Third level</a:t>
            </a:r>
          </a:p>
        </p:txBody>
      </p:sp>
      <p:sp>
        <p:nvSpPr>
          <p:cNvPr id="3" name="Date Placeholder 2">
            <a:extLst>
              <a:ext uri="{FF2B5EF4-FFF2-40B4-BE49-F238E27FC236}">
                <a16:creationId xmlns:a16="http://schemas.microsoft.com/office/drawing/2014/main" id="{39BBA453-4224-28B0-DBBF-E3D1D6112D79}"/>
              </a:ext>
            </a:extLst>
          </p:cNvPr>
          <p:cNvSpPr>
            <a:spLocks noGrp="1"/>
          </p:cNvSpPr>
          <p:nvPr>
            <p:ph type="dt" sz="half" idx="10"/>
          </p:nvPr>
        </p:nvSpPr>
        <p:spPr/>
        <p:txBody>
          <a:bodyPr/>
          <a:lstStyle/>
          <a:p>
            <a:fld id="{C975D206-8DC3-4978-9E07-5E8D7314432C}" type="datetimeFigureOut">
              <a:rPr lang="en-US" smtClean="0"/>
              <a:pPr/>
              <a:t>3/12/2026</a:t>
            </a:fld>
            <a:endParaRPr lang="en-US"/>
          </a:p>
        </p:txBody>
      </p:sp>
      <p:sp>
        <p:nvSpPr>
          <p:cNvPr id="4" name="Footer Placeholder 3">
            <a:extLst>
              <a:ext uri="{FF2B5EF4-FFF2-40B4-BE49-F238E27FC236}">
                <a16:creationId xmlns:a16="http://schemas.microsoft.com/office/drawing/2014/main" id="{CAFEAE82-7486-37F2-CDFD-1EC6FE64B514}"/>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00CC13F1-1469-2273-EA7C-2337D6295451}"/>
              </a:ext>
            </a:extLst>
          </p:cNvPr>
          <p:cNvSpPr>
            <a:spLocks noGrp="1"/>
          </p:cNvSpPr>
          <p:nvPr>
            <p:ph type="sldNum" sz="quarter" idx="12"/>
          </p:nvPr>
        </p:nvSpPr>
        <p:spPr/>
        <p:txBody>
          <a:bodyPr/>
          <a:lstStyle/>
          <a:p>
            <a:fld id="{49DC8CDE-3CB6-4F7B-86D6-525AF960E90D}" type="slidenum">
              <a:rPr lang="en-US" smtClean="0"/>
              <a:pPr/>
              <a:t>‹#›</a:t>
            </a:fld>
            <a:endParaRPr lang="en-US"/>
          </a:p>
        </p:txBody>
      </p:sp>
    </p:spTree>
    <p:extLst>
      <p:ext uri="{BB962C8B-B14F-4D97-AF65-F5344CB8AC3E}">
        <p14:creationId xmlns:p14="http://schemas.microsoft.com/office/powerpoint/2010/main" val="1101275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AIU">
    <p:spTree>
      <p:nvGrpSpPr>
        <p:cNvPr id="1" name=""/>
        <p:cNvGrpSpPr/>
        <p:nvPr/>
      </p:nvGrpSpPr>
      <p:grpSpPr>
        <a:xfrm>
          <a:off x="0" y="0"/>
          <a:ext cx="0" cy="0"/>
          <a:chOff x="0" y="0"/>
          <a:chExt cx="0" cy="0"/>
        </a:xfrm>
      </p:grpSpPr>
      <p:sp>
        <p:nvSpPr>
          <p:cNvPr id="6" name="Title"/>
          <p:cNvSpPr>
            <a:spLocks noGrp="1"/>
          </p:cNvSpPr>
          <p:nvPr>
            <p:ph type="title"/>
          </p:nvPr>
        </p:nvSpPr>
        <p:spPr>
          <a:xfrm>
            <a:off x="838200" y="797574"/>
            <a:ext cx="10515600" cy="1915529"/>
          </a:xfrm>
        </p:spPr>
        <p:txBody>
          <a:bodyPr anchor="b"/>
          <a:lstStyle>
            <a:lvl1pPr>
              <a:defRPr sz="6000">
                <a:latin typeface="+mn-lt"/>
              </a:defRPr>
            </a:lvl1pPr>
          </a:lstStyle>
          <a:p>
            <a:r>
              <a:rPr lang="en-US"/>
              <a:t>Click to edit Master title style</a:t>
            </a:r>
            <a:endParaRPr lang="en-US" dirty="0"/>
          </a:p>
        </p:txBody>
      </p:sp>
      <p:sp>
        <p:nvSpPr>
          <p:cNvPr id="7" name="Text Placeholder"/>
          <p:cNvSpPr>
            <a:spLocks noGrp="1"/>
          </p:cNvSpPr>
          <p:nvPr>
            <p:ph type="body" idx="1"/>
          </p:nvPr>
        </p:nvSpPr>
        <p:spPr>
          <a:xfrm>
            <a:off x="838200" y="2740091"/>
            <a:ext cx="10515600" cy="1500187"/>
          </a:xfrm>
        </p:spPr>
        <p:txBody>
          <a:bodyPr/>
          <a:lstStyle>
            <a:lvl1pPr marL="0" indent="0">
              <a:buNone/>
              <a:defRPr sz="2400" baseline="0">
                <a:solidFill>
                  <a:schemeClr val="tx1"/>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3" name="Date Placeholder 2">
            <a:extLst>
              <a:ext uri="{FF2B5EF4-FFF2-40B4-BE49-F238E27FC236}">
                <a16:creationId xmlns:a16="http://schemas.microsoft.com/office/drawing/2014/main" id="{322BA6A6-80D1-AE0F-9720-458E692A7ABD}"/>
              </a:ext>
            </a:extLst>
          </p:cNvPr>
          <p:cNvSpPr>
            <a:spLocks noGrp="1"/>
          </p:cNvSpPr>
          <p:nvPr>
            <p:ph type="dt" sz="half" idx="10"/>
          </p:nvPr>
        </p:nvSpPr>
        <p:spPr/>
        <p:txBody>
          <a:bodyPr/>
          <a:lstStyle/>
          <a:p>
            <a:fld id="{C975D206-8DC3-4978-9E07-5E8D7314432C}" type="datetimeFigureOut">
              <a:rPr lang="en-US" smtClean="0"/>
              <a:pPr/>
              <a:t>3/12/2026</a:t>
            </a:fld>
            <a:endParaRPr lang="en-US"/>
          </a:p>
        </p:txBody>
      </p:sp>
      <p:sp>
        <p:nvSpPr>
          <p:cNvPr id="4" name="Footer Placeholder 3">
            <a:extLst>
              <a:ext uri="{FF2B5EF4-FFF2-40B4-BE49-F238E27FC236}">
                <a16:creationId xmlns:a16="http://schemas.microsoft.com/office/drawing/2014/main" id="{2F39546F-6AAB-F6D3-9484-441B3DC9CF53}"/>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16939BA9-1124-EBE2-10E5-49AAAB8F67D4}"/>
              </a:ext>
            </a:extLst>
          </p:cNvPr>
          <p:cNvSpPr>
            <a:spLocks noGrp="1"/>
          </p:cNvSpPr>
          <p:nvPr>
            <p:ph type="sldNum" sz="quarter" idx="12"/>
          </p:nvPr>
        </p:nvSpPr>
        <p:spPr/>
        <p:txBody>
          <a:bodyPr/>
          <a:lstStyle/>
          <a:p>
            <a:fld id="{49DC8CDE-3CB6-4F7B-86D6-525AF960E90D}" type="slidenum">
              <a:rPr lang="en-US" smtClean="0"/>
              <a:pPr/>
              <a:t>‹#›</a:t>
            </a:fld>
            <a:endParaRPr lang="en-US"/>
          </a:p>
        </p:txBody>
      </p:sp>
    </p:spTree>
    <p:extLst>
      <p:ext uri="{BB962C8B-B14F-4D97-AF65-F5344CB8AC3E}">
        <p14:creationId xmlns:p14="http://schemas.microsoft.com/office/powerpoint/2010/main" val="5237941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ft Wide AIU">
    <p:spTree>
      <p:nvGrpSpPr>
        <p:cNvPr id="1" name=""/>
        <p:cNvGrpSpPr/>
        <p:nvPr/>
      </p:nvGrpSpPr>
      <p:grpSpPr>
        <a:xfrm>
          <a:off x="0" y="0"/>
          <a:ext cx="0" cy="0"/>
          <a:chOff x="0" y="0"/>
          <a:chExt cx="0" cy="0"/>
        </a:xfrm>
      </p:grpSpPr>
      <p:sp>
        <p:nvSpPr>
          <p:cNvPr id="6" name="Title"/>
          <p:cNvSpPr>
            <a:spLocks noGrp="1"/>
          </p:cNvSpPr>
          <p:nvPr>
            <p:ph type="title"/>
          </p:nvPr>
        </p:nvSpPr>
        <p:spPr>
          <a:xfrm>
            <a:off x="839790" y="771480"/>
            <a:ext cx="10515600" cy="829473"/>
          </a:xfrm>
        </p:spPr>
        <p:txBody>
          <a:bodyPr/>
          <a:lstStyle>
            <a:lvl1pPr>
              <a:defRPr>
                <a:latin typeface="+mn-lt"/>
              </a:defRPr>
            </a:lvl1pPr>
          </a:lstStyle>
          <a:p>
            <a:r>
              <a:rPr lang="en-US"/>
              <a:t>Click to edit Master title style</a:t>
            </a:r>
            <a:endParaRPr lang="en-US" dirty="0"/>
          </a:p>
        </p:txBody>
      </p:sp>
      <p:sp>
        <p:nvSpPr>
          <p:cNvPr id="7" name="Content Placeholder 1"/>
          <p:cNvSpPr>
            <a:spLocks noGrp="1"/>
          </p:cNvSpPr>
          <p:nvPr>
            <p:ph sz="half" idx="2"/>
          </p:nvPr>
        </p:nvSpPr>
        <p:spPr>
          <a:xfrm>
            <a:off x="839788" y="1828800"/>
            <a:ext cx="6994379" cy="3871223"/>
          </a:xfrm>
        </p:spPr>
        <p:txBody>
          <a:bodyPr>
            <a:normAutofit/>
          </a:bodyPr>
          <a:lstStyle>
            <a:lvl1pPr>
              <a:defRPr sz="2400">
                <a:latin typeface="+mn-lt"/>
              </a:defRPr>
            </a:lvl1pPr>
            <a:lvl2pPr>
              <a:defRPr sz="2000">
                <a:latin typeface="+mn-lt"/>
              </a:defRPr>
            </a:lvl2pPr>
            <a:lvl3pPr>
              <a:defRPr sz="1800">
                <a:latin typeface="+mn-lt"/>
              </a:defRPr>
            </a:lvl3pPr>
            <a:lvl4pPr marL="1371600" indent="0">
              <a:buNone/>
              <a:defRPr/>
            </a:lvl4pPr>
            <a:lvl5pPr marL="1828800" indent="0">
              <a:buNone/>
              <a:defRPr/>
            </a:lvl5pPr>
            <a:lvl6pPr marL="2286000" indent="0">
              <a:buNone/>
              <a:defRPr/>
            </a:lvl6pPr>
          </a:lstStyle>
          <a:p>
            <a:pPr lvl="0"/>
            <a:r>
              <a:rPr lang="en-US"/>
              <a:t>Click to edit Master text styles</a:t>
            </a:r>
          </a:p>
          <a:p>
            <a:pPr lvl="1"/>
            <a:r>
              <a:rPr lang="en-US"/>
              <a:t>Second level</a:t>
            </a:r>
          </a:p>
          <a:p>
            <a:pPr lvl="2"/>
            <a:r>
              <a:rPr lang="en-US"/>
              <a:t>Third level</a:t>
            </a:r>
          </a:p>
        </p:txBody>
      </p:sp>
      <p:sp>
        <p:nvSpPr>
          <p:cNvPr id="10" name="Content Placeholder 2">
            <a:extLst>
              <a:ext uri="{FF2B5EF4-FFF2-40B4-BE49-F238E27FC236}">
                <a16:creationId xmlns:a16="http://schemas.microsoft.com/office/drawing/2014/main" id="{4974C5BF-27D6-46AC-9FC7-A2E480697D8D}"/>
              </a:ext>
            </a:extLst>
          </p:cNvPr>
          <p:cNvSpPr>
            <a:spLocks noGrp="1"/>
          </p:cNvSpPr>
          <p:nvPr>
            <p:ph sz="quarter" idx="13"/>
          </p:nvPr>
        </p:nvSpPr>
        <p:spPr>
          <a:xfrm>
            <a:off x="7880670" y="1828800"/>
            <a:ext cx="3474720" cy="3871223"/>
          </a:xfrm>
        </p:spPr>
        <p:txBody>
          <a:bodyPr>
            <a:normAutofit/>
          </a:bodyPr>
          <a:lstStyle>
            <a:lvl1pPr>
              <a:defRPr sz="2400">
                <a:latin typeface="+mn-lt"/>
              </a:defRPr>
            </a:lvl1pPr>
            <a:lvl2pPr>
              <a:defRPr sz="2000">
                <a:latin typeface="+mn-lt"/>
              </a:defRPr>
            </a:lvl2pPr>
            <a:lvl3pPr>
              <a:defRPr sz="1800">
                <a:latin typeface="+mn-lt"/>
              </a:defRPr>
            </a:lvl3pPr>
            <a:lvl4pPr marL="1371600" indent="0">
              <a:buNone/>
              <a:defRPr/>
            </a:lvl4pPr>
          </a:lstStyle>
          <a:p>
            <a:pPr lvl="0"/>
            <a:r>
              <a:rPr lang="en-US"/>
              <a:t>Click to edit Master text styles</a:t>
            </a:r>
          </a:p>
          <a:p>
            <a:pPr lvl="1"/>
            <a:r>
              <a:rPr lang="en-US"/>
              <a:t>Second level</a:t>
            </a:r>
          </a:p>
          <a:p>
            <a:pPr lvl="2"/>
            <a:r>
              <a:rPr lang="en-US"/>
              <a:t>Third level</a:t>
            </a:r>
          </a:p>
        </p:txBody>
      </p:sp>
      <p:sp>
        <p:nvSpPr>
          <p:cNvPr id="3" name="Date Placeholder 2">
            <a:extLst>
              <a:ext uri="{FF2B5EF4-FFF2-40B4-BE49-F238E27FC236}">
                <a16:creationId xmlns:a16="http://schemas.microsoft.com/office/drawing/2014/main" id="{C919C2EA-E429-0B3B-9D95-DD41BB5ED2B4}"/>
              </a:ext>
            </a:extLst>
          </p:cNvPr>
          <p:cNvSpPr>
            <a:spLocks noGrp="1"/>
          </p:cNvSpPr>
          <p:nvPr>
            <p:ph type="dt" sz="half" idx="10"/>
          </p:nvPr>
        </p:nvSpPr>
        <p:spPr/>
        <p:txBody>
          <a:bodyPr/>
          <a:lstStyle/>
          <a:p>
            <a:fld id="{C975D206-8DC3-4978-9E07-5E8D7314432C}" type="datetimeFigureOut">
              <a:rPr lang="en-US" smtClean="0"/>
              <a:pPr/>
              <a:t>3/12/2026</a:t>
            </a:fld>
            <a:endParaRPr lang="en-US"/>
          </a:p>
        </p:txBody>
      </p:sp>
      <p:sp>
        <p:nvSpPr>
          <p:cNvPr id="4" name="Footer Placeholder 3">
            <a:extLst>
              <a:ext uri="{FF2B5EF4-FFF2-40B4-BE49-F238E27FC236}">
                <a16:creationId xmlns:a16="http://schemas.microsoft.com/office/drawing/2014/main" id="{35DC58F1-BC26-DEEB-ECE5-A9E7724578EF}"/>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2AED221A-C8F4-EEBA-11F3-E1ED31FE41CF}"/>
              </a:ext>
            </a:extLst>
          </p:cNvPr>
          <p:cNvSpPr>
            <a:spLocks noGrp="1"/>
          </p:cNvSpPr>
          <p:nvPr>
            <p:ph type="sldNum" sz="quarter" idx="12"/>
          </p:nvPr>
        </p:nvSpPr>
        <p:spPr/>
        <p:txBody>
          <a:bodyPr/>
          <a:lstStyle/>
          <a:p>
            <a:fld id="{49DC8CDE-3CB6-4F7B-86D6-525AF960E90D}" type="slidenum">
              <a:rPr lang="en-US" smtClean="0"/>
              <a:pPr/>
              <a:t>‹#›</a:t>
            </a:fld>
            <a:endParaRPr lang="en-US"/>
          </a:p>
        </p:txBody>
      </p:sp>
    </p:spTree>
    <p:extLst>
      <p:ext uri="{BB962C8B-B14F-4D97-AF65-F5344CB8AC3E}">
        <p14:creationId xmlns:p14="http://schemas.microsoft.com/office/powerpoint/2010/main" val="4111457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ight Wide AIU">
    <p:spTree>
      <p:nvGrpSpPr>
        <p:cNvPr id="1" name=""/>
        <p:cNvGrpSpPr/>
        <p:nvPr/>
      </p:nvGrpSpPr>
      <p:grpSpPr>
        <a:xfrm>
          <a:off x="0" y="0"/>
          <a:ext cx="0" cy="0"/>
          <a:chOff x="0" y="0"/>
          <a:chExt cx="0" cy="0"/>
        </a:xfrm>
      </p:grpSpPr>
      <p:sp>
        <p:nvSpPr>
          <p:cNvPr id="6" name="Title"/>
          <p:cNvSpPr>
            <a:spLocks noGrp="1"/>
          </p:cNvSpPr>
          <p:nvPr>
            <p:ph type="title"/>
          </p:nvPr>
        </p:nvSpPr>
        <p:spPr>
          <a:xfrm>
            <a:off x="839790" y="771480"/>
            <a:ext cx="10515600" cy="829473"/>
          </a:xfrm>
        </p:spPr>
        <p:txBody>
          <a:bodyPr/>
          <a:lstStyle>
            <a:lvl1pPr>
              <a:defRPr>
                <a:latin typeface="+mn-lt"/>
              </a:defRPr>
            </a:lvl1pPr>
          </a:lstStyle>
          <a:p>
            <a:r>
              <a:rPr lang="en-US"/>
              <a:t>Click to edit Master title style</a:t>
            </a:r>
            <a:endParaRPr lang="en-US" dirty="0"/>
          </a:p>
        </p:txBody>
      </p:sp>
      <p:sp>
        <p:nvSpPr>
          <p:cNvPr id="7" name="Content Placeholder 1"/>
          <p:cNvSpPr>
            <a:spLocks noGrp="1"/>
          </p:cNvSpPr>
          <p:nvPr>
            <p:ph sz="half" idx="2" hasCustomPrompt="1"/>
          </p:nvPr>
        </p:nvSpPr>
        <p:spPr>
          <a:xfrm>
            <a:off x="839789" y="1828800"/>
            <a:ext cx="3474720" cy="3871223"/>
          </a:xfrm>
        </p:spPr>
        <p:txBody>
          <a:bodyPr>
            <a:normAutofit/>
          </a:bodyPr>
          <a:lstStyle>
            <a:lvl1pPr>
              <a:defRPr sz="2400">
                <a:latin typeface="+mn-lt"/>
              </a:defRPr>
            </a:lvl1pPr>
            <a:lvl2pPr>
              <a:defRPr sz="2000">
                <a:latin typeface="+mn-lt"/>
              </a:defRPr>
            </a:lvl2pPr>
            <a:lvl3pPr>
              <a:defRPr sz="1800">
                <a:latin typeface="+mn-lt"/>
              </a:defRPr>
            </a:lvl3pPr>
          </a:lstStyle>
          <a:p>
            <a:pPr lvl="0"/>
            <a:r>
              <a:rPr lang="en-US" dirty="0"/>
              <a:t>Click to edit Master text styles</a:t>
            </a:r>
          </a:p>
          <a:p>
            <a:pPr lvl="1"/>
            <a:r>
              <a:rPr lang="en-US" dirty="0"/>
              <a:t>Second level</a:t>
            </a:r>
          </a:p>
          <a:p>
            <a:pPr lvl="2"/>
            <a:r>
              <a:rPr lang="en-US" dirty="0"/>
              <a:t>Third level</a:t>
            </a:r>
          </a:p>
        </p:txBody>
      </p:sp>
      <p:sp>
        <p:nvSpPr>
          <p:cNvPr id="10" name="Content Placeholder 2">
            <a:extLst>
              <a:ext uri="{FF2B5EF4-FFF2-40B4-BE49-F238E27FC236}">
                <a16:creationId xmlns:a16="http://schemas.microsoft.com/office/drawing/2014/main" id="{4974C5BF-27D6-46AC-9FC7-A2E480697D8D}"/>
              </a:ext>
            </a:extLst>
          </p:cNvPr>
          <p:cNvSpPr>
            <a:spLocks noGrp="1"/>
          </p:cNvSpPr>
          <p:nvPr>
            <p:ph sz="quarter" idx="13" hasCustomPrompt="1"/>
          </p:nvPr>
        </p:nvSpPr>
        <p:spPr>
          <a:xfrm>
            <a:off x="4359448" y="1828800"/>
            <a:ext cx="6995942" cy="3871223"/>
          </a:xfrm>
        </p:spPr>
        <p:txBody>
          <a:bodyPr>
            <a:normAutofit/>
          </a:bodyPr>
          <a:lstStyle>
            <a:lvl1pPr>
              <a:defRPr sz="2400">
                <a:latin typeface="+mn-lt"/>
              </a:defRPr>
            </a:lvl1pPr>
            <a:lvl2pPr>
              <a:defRPr sz="2000">
                <a:latin typeface="+mn-lt"/>
              </a:defRPr>
            </a:lvl2pPr>
            <a:lvl3pPr>
              <a:defRPr sz="1800">
                <a:latin typeface="+mn-lt"/>
              </a:defRPr>
            </a:lvl3pPr>
          </a:lstStyle>
          <a:p>
            <a:pPr lvl="0"/>
            <a:r>
              <a:rPr lang="en-US" dirty="0"/>
              <a:t>Click to edit Master text styles</a:t>
            </a:r>
          </a:p>
          <a:p>
            <a:pPr lvl="1"/>
            <a:r>
              <a:rPr lang="en-US" dirty="0"/>
              <a:t>Second level</a:t>
            </a:r>
          </a:p>
          <a:p>
            <a:pPr lvl="2"/>
            <a:r>
              <a:rPr lang="en-US" dirty="0"/>
              <a:t>Third level</a:t>
            </a:r>
          </a:p>
        </p:txBody>
      </p:sp>
      <p:sp>
        <p:nvSpPr>
          <p:cNvPr id="3" name="Date Placeholder 2">
            <a:extLst>
              <a:ext uri="{FF2B5EF4-FFF2-40B4-BE49-F238E27FC236}">
                <a16:creationId xmlns:a16="http://schemas.microsoft.com/office/drawing/2014/main" id="{0C238096-0848-A866-8072-0EF829AE557D}"/>
              </a:ext>
            </a:extLst>
          </p:cNvPr>
          <p:cNvSpPr>
            <a:spLocks noGrp="1"/>
          </p:cNvSpPr>
          <p:nvPr>
            <p:ph type="dt" sz="half" idx="10"/>
          </p:nvPr>
        </p:nvSpPr>
        <p:spPr/>
        <p:txBody>
          <a:bodyPr/>
          <a:lstStyle/>
          <a:p>
            <a:fld id="{C975D206-8DC3-4978-9E07-5E8D7314432C}" type="datetimeFigureOut">
              <a:rPr lang="en-US" smtClean="0"/>
              <a:pPr/>
              <a:t>3/12/2026</a:t>
            </a:fld>
            <a:endParaRPr lang="en-US"/>
          </a:p>
        </p:txBody>
      </p:sp>
      <p:sp>
        <p:nvSpPr>
          <p:cNvPr id="4" name="Footer Placeholder 3">
            <a:extLst>
              <a:ext uri="{FF2B5EF4-FFF2-40B4-BE49-F238E27FC236}">
                <a16:creationId xmlns:a16="http://schemas.microsoft.com/office/drawing/2014/main" id="{2B600876-52E5-0B2F-510F-0603D80F8423}"/>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AE09575F-4FF1-7933-9659-88B8E24DE55B}"/>
              </a:ext>
            </a:extLst>
          </p:cNvPr>
          <p:cNvSpPr>
            <a:spLocks noGrp="1"/>
          </p:cNvSpPr>
          <p:nvPr>
            <p:ph type="sldNum" sz="quarter" idx="12"/>
          </p:nvPr>
        </p:nvSpPr>
        <p:spPr/>
        <p:txBody>
          <a:bodyPr/>
          <a:lstStyle/>
          <a:p>
            <a:fld id="{49DC8CDE-3CB6-4F7B-86D6-525AF960E90D}" type="slidenum">
              <a:rPr lang="en-US" smtClean="0"/>
              <a:pPr/>
              <a:t>‹#›</a:t>
            </a:fld>
            <a:endParaRPr lang="en-US"/>
          </a:p>
        </p:txBody>
      </p:sp>
    </p:spTree>
    <p:extLst>
      <p:ext uri="{BB962C8B-B14F-4D97-AF65-F5344CB8AC3E}">
        <p14:creationId xmlns:p14="http://schemas.microsoft.com/office/powerpoint/2010/main" val="36922686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AIU">
    <p:spTree>
      <p:nvGrpSpPr>
        <p:cNvPr id="1" name=""/>
        <p:cNvGrpSpPr/>
        <p:nvPr/>
      </p:nvGrpSpPr>
      <p:grpSpPr>
        <a:xfrm>
          <a:off x="0" y="0"/>
          <a:ext cx="0" cy="0"/>
          <a:chOff x="0" y="0"/>
          <a:chExt cx="0" cy="0"/>
        </a:xfrm>
      </p:grpSpPr>
      <p:sp>
        <p:nvSpPr>
          <p:cNvPr id="6" name="Title"/>
          <p:cNvSpPr>
            <a:spLocks noGrp="1"/>
          </p:cNvSpPr>
          <p:nvPr>
            <p:ph type="title"/>
          </p:nvPr>
        </p:nvSpPr>
        <p:spPr>
          <a:xfrm>
            <a:off x="838200" y="773306"/>
            <a:ext cx="10515600" cy="957105"/>
          </a:xfrm>
        </p:spPr>
        <p:txBody>
          <a:bodyPr/>
          <a:lstStyle>
            <a:lvl1pPr>
              <a:defRPr>
                <a:latin typeface="+mn-lt"/>
              </a:defRPr>
            </a:lvl1pPr>
          </a:lstStyle>
          <a:p>
            <a:r>
              <a:rPr lang="en-US"/>
              <a:t>Click to edit Master title style</a:t>
            </a:r>
            <a:endParaRPr lang="en-US" dirty="0"/>
          </a:p>
        </p:txBody>
      </p:sp>
      <p:sp>
        <p:nvSpPr>
          <p:cNvPr id="7" name="Content Placeholder 1"/>
          <p:cNvSpPr>
            <a:spLocks noGrp="1"/>
          </p:cNvSpPr>
          <p:nvPr>
            <p:ph sz="half" idx="1" hasCustomPrompt="1"/>
          </p:nvPr>
        </p:nvSpPr>
        <p:spPr>
          <a:xfrm>
            <a:off x="838200" y="1817603"/>
            <a:ext cx="5181600" cy="3886200"/>
          </a:xfrm>
        </p:spPr>
        <p:txBody>
          <a:bodyPr>
            <a:normAutofit/>
          </a:bodyPr>
          <a:lstStyle>
            <a:lvl1pPr>
              <a:defRPr sz="2400">
                <a:latin typeface="+mn-lt"/>
              </a:defRPr>
            </a:lvl1pPr>
            <a:lvl2pPr>
              <a:defRPr sz="2000">
                <a:latin typeface="+mn-lt"/>
              </a:defRPr>
            </a:lvl2pPr>
            <a:lvl3pPr>
              <a:defRPr sz="1800">
                <a:latin typeface="+mn-lt"/>
              </a:defRPr>
            </a:lvl3pPr>
          </a:lstStyle>
          <a:p>
            <a:pPr lvl="0"/>
            <a:r>
              <a:rPr lang="en-US" dirty="0"/>
              <a:t>Click to edit Master text styles</a:t>
            </a:r>
          </a:p>
          <a:p>
            <a:pPr lvl="1"/>
            <a:r>
              <a:rPr lang="en-US" dirty="0"/>
              <a:t>Second level</a:t>
            </a:r>
          </a:p>
          <a:p>
            <a:pPr lvl="2"/>
            <a:r>
              <a:rPr lang="en-US" dirty="0"/>
              <a:t>Third level</a:t>
            </a:r>
          </a:p>
        </p:txBody>
      </p:sp>
      <p:sp>
        <p:nvSpPr>
          <p:cNvPr id="8" name="Content Placeholder 2"/>
          <p:cNvSpPr>
            <a:spLocks noGrp="1"/>
          </p:cNvSpPr>
          <p:nvPr>
            <p:ph sz="half" idx="2" hasCustomPrompt="1"/>
          </p:nvPr>
        </p:nvSpPr>
        <p:spPr>
          <a:xfrm>
            <a:off x="6172200" y="1817603"/>
            <a:ext cx="5181600" cy="3886200"/>
          </a:xfrm>
        </p:spPr>
        <p:txBody>
          <a:bodyPr>
            <a:normAutofit/>
          </a:bodyPr>
          <a:lstStyle>
            <a:lvl1pPr>
              <a:defRPr sz="2400">
                <a:latin typeface="+mn-lt"/>
              </a:defRPr>
            </a:lvl1pPr>
            <a:lvl2pPr>
              <a:defRPr sz="2000">
                <a:latin typeface="+mn-lt"/>
              </a:defRPr>
            </a:lvl2pPr>
            <a:lvl3pPr>
              <a:defRPr sz="1800">
                <a:latin typeface="+mn-lt"/>
              </a:defRPr>
            </a:lvl3pPr>
          </a:lstStyle>
          <a:p>
            <a:pPr lvl="0"/>
            <a:r>
              <a:rPr lang="en-US" dirty="0"/>
              <a:t>Click to edit Master text styles</a:t>
            </a:r>
          </a:p>
          <a:p>
            <a:pPr lvl="1"/>
            <a:r>
              <a:rPr lang="en-US" dirty="0"/>
              <a:t>Second level</a:t>
            </a:r>
          </a:p>
          <a:p>
            <a:pPr lvl="2"/>
            <a:r>
              <a:rPr lang="en-US" dirty="0"/>
              <a:t>Third level</a:t>
            </a:r>
          </a:p>
        </p:txBody>
      </p:sp>
      <p:sp>
        <p:nvSpPr>
          <p:cNvPr id="3" name="Date Placeholder 2">
            <a:extLst>
              <a:ext uri="{FF2B5EF4-FFF2-40B4-BE49-F238E27FC236}">
                <a16:creationId xmlns:a16="http://schemas.microsoft.com/office/drawing/2014/main" id="{BE89D4A2-9DE2-1FA0-15A9-D304D37118AE}"/>
              </a:ext>
            </a:extLst>
          </p:cNvPr>
          <p:cNvSpPr>
            <a:spLocks noGrp="1"/>
          </p:cNvSpPr>
          <p:nvPr>
            <p:ph type="dt" sz="half" idx="10"/>
          </p:nvPr>
        </p:nvSpPr>
        <p:spPr/>
        <p:txBody>
          <a:bodyPr/>
          <a:lstStyle/>
          <a:p>
            <a:fld id="{C975D206-8DC3-4978-9E07-5E8D7314432C}" type="datetimeFigureOut">
              <a:rPr lang="en-US" smtClean="0"/>
              <a:pPr/>
              <a:t>3/12/2026</a:t>
            </a:fld>
            <a:endParaRPr lang="en-US"/>
          </a:p>
        </p:txBody>
      </p:sp>
      <p:sp>
        <p:nvSpPr>
          <p:cNvPr id="4" name="Footer Placeholder 3">
            <a:extLst>
              <a:ext uri="{FF2B5EF4-FFF2-40B4-BE49-F238E27FC236}">
                <a16:creationId xmlns:a16="http://schemas.microsoft.com/office/drawing/2014/main" id="{B9CEF6A8-324D-6E5C-9546-9AEF1BD1C287}"/>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2686CD11-9CDF-6F33-A5A9-B742BF7DCA22}"/>
              </a:ext>
            </a:extLst>
          </p:cNvPr>
          <p:cNvSpPr>
            <a:spLocks noGrp="1"/>
          </p:cNvSpPr>
          <p:nvPr>
            <p:ph type="sldNum" sz="quarter" idx="12"/>
          </p:nvPr>
        </p:nvSpPr>
        <p:spPr/>
        <p:txBody>
          <a:bodyPr/>
          <a:lstStyle/>
          <a:p>
            <a:fld id="{49DC8CDE-3CB6-4F7B-86D6-525AF960E90D}" type="slidenum">
              <a:rPr lang="en-US" smtClean="0"/>
              <a:pPr/>
              <a:t>‹#›</a:t>
            </a:fld>
            <a:endParaRPr lang="en-US"/>
          </a:p>
        </p:txBody>
      </p:sp>
    </p:spTree>
    <p:extLst>
      <p:ext uri="{BB962C8B-B14F-4D97-AF65-F5344CB8AC3E}">
        <p14:creationId xmlns:p14="http://schemas.microsoft.com/office/powerpoint/2010/main" val="827083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mparison AIU">
    <p:spTree>
      <p:nvGrpSpPr>
        <p:cNvPr id="1" name=""/>
        <p:cNvGrpSpPr/>
        <p:nvPr/>
      </p:nvGrpSpPr>
      <p:grpSpPr>
        <a:xfrm>
          <a:off x="0" y="0"/>
          <a:ext cx="0" cy="0"/>
          <a:chOff x="0" y="0"/>
          <a:chExt cx="0" cy="0"/>
        </a:xfrm>
      </p:grpSpPr>
      <p:sp>
        <p:nvSpPr>
          <p:cNvPr id="6" name="Title"/>
          <p:cNvSpPr>
            <a:spLocks noGrp="1"/>
          </p:cNvSpPr>
          <p:nvPr>
            <p:ph type="title"/>
          </p:nvPr>
        </p:nvSpPr>
        <p:spPr>
          <a:xfrm>
            <a:off x="839790" y="771480"/>
            <a:ext cx="10515600" cy="829473"/>
          </a:xfrm>
        </p:spPr>
        <p:txBody>
          <a:bodyPr/>
          <a:lstStyle>
            <a:lvl1pPr>
              <a:defRPr>
                <a:latin typeface="+mn-lt"/>
              </a:defRPr>
            </a:lvl1pPr>
          </a:lstStyle>
          <a:p>
            <a:r>
              <a:rPr lang="en-US"/>
              <a:t>Click to edit Master title style</a:t>
            </a:r>
            <a:endParaRPr lang="en-US" dirty="0"/>
          </a:p>
        </p:txBody>
      </p:sp>
      <p:sp>
        <p:nvSpPr>
          <p:cNvPr id="7" name="Text Placeholder 1"/>
          <p:cNvSpPr>
            <a:spLocks noGrp="1"/>
          </p:cNvSpPr>
          <p:nvPr>
            <p:ph type="body" idx="1"/>
          </p:nvPr>
        </p:nvSpPr>
        <p:spPr>
          <a:xfrm>
            <a:off x="839789" y="1600953"/>
            <a:ext cx="5157787" cy="493626"/>
          </a:xfrm>
        </p:spPr>
        <p:txBody>
          <a:bodyPr anchor="b"/>
          <a:lstStyle>
            <a:lvl1pPr marL="0" indent="0">
              <a:buNone/>
              <a:defRPr sz="2400" b="1">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Content Placeholder 1"/>
          <p:cNvSpPr>
            <a:spLocks noGrp="1"/>
          </p:cNvSpPr>
          <p:nvPr>
            <p:ph sz="half" idx="2" hasCustomPrompt="1"/>
          </p:nvPr>
        </p:nvSpPr>
        <p:spPr>
          <a:xfrm>
            <a:off x="839789" y="2152151"/>
            <a:ext cx="5157787" cy="3547872"/>
          </a:xfrm>
        </p:spPr>
        <p:txBody>
          <a:bodyPr>
            <a:normAutofit/>
          </a:bodyPr>
          <a:lstStyle>
            <a:lvl1pPr>
              <a:defRPr sz="2400">
                <a:latin typeface="+mn-lt"/>
              </a:defRPr>
            </a:lvl1pPr>
            <a:lvl2pPr>
              <a:defRPr sz="2000">
                <a:latin typeface="+mn-lt"/>
              </a:defRPr>
            </a:lvl2pPr>
            <a:lvl3pPr>
              <a:defRPr sz="1800">
                <a:latin typeface="+mn-lt"/>
              </a:defRPr>
            </a:lvl3pPr>
          </a:lstStyle>
          <a:p>
            <a:pPr lvl="0"/>
            <a:r>
              <a:rPr lang="en-US" dirty="0"/>
              <a:t>Click to edit Master text styles</a:t>
            </a:r>
          </a:p>
          <a:p>
            <a:pPr lvl="1"/>
            <a:r>
              <a:rPr lang="en-US" dirty="0"/>
              <a:t>Second level</a:t>
            </a:r>
          </a:p>
          <a:p>
            <a:pPr lvl="2"/>
            <a:r>
              <a:rPr lang="en-US" dirty="0"/>
              <a:t>Third level</a:t>
            </a:r>
          </a:p>
        </p:txBody>
      </p:sp>
      <p:sp>
        <p:nvSpPr>
          <p:cNvPr id="9" name="Text Placeholder 2"/>
          <p:cNvSpPr>
            <a:spLocks noGrp="1"/>
          </p:cNvSpPr>
          <p:nvPr>
            <p:ph type="body" sz="quarter" idx="3"/>
          </p:nvPr>
        </p:nvSpPr>
        <p:spPr>
          <a:xfrm>
            <a:off x="6172202" y="1600953"/>
            <a:ext cx="5183188" cy="493626"/>
          </a:xfrm>
        </p:spPr>
        <p:txBody>
          <a:bodyPr anchor="b"/>
          <a:lstStyle>
            <a:lvl1pPr marL="0" indent="0">
              <a:buNone/>
              <a:defRPr sz="2400" b="1">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Content Placeholder 2"/>
          <p:cNvSpPr>
            <a:spLocks noGrp="1"/>
          </p:cNvSpPr>
          <p:nvPr>
            <p:ph sz="quarter" idx="4" hasCustomPrompt="1"/>
          </p:nvPr>
        </p:nvSpPr>
        <p:spPr>
          <a:xfrm>
            <a:off x="6172202" y="2152151"/>
            <a:ext cx="5183188" cy="3547872"/>
          </a:xfrm>
        </p:spPr>
        <p:txBody>
          <a:bodyPr>
            <a:normAutofit/>
          </a:bodyPr>
          <a:lstStyle>
            <a:lvl1pPr>
              <a:defRPr sz="2400">
                <a:latin typeface="+mn-lt"/>
              </a:defRPr>
            </a:lvl1pPr>
            <a:lvl2pPr>
              <a:defRPr sz="2000">
                <a:latin typeface="+mn-lt"/>
              </a:defRPr>
            </a:lvl2pPr>
            <a:lvl3pPr>
              <a:defRPr sz="1800">
                <a:latin typeface="+mn-lt"/>
              </a:defRPr>
            </a:lvl3pPr>
          </a:lstStyle>
          <a:p>
            <a:pPr lvl="0"/>
            <a:r>
              <a:rPr lang="en-US" dirty="0"/>
              <a:t>Click to edit Master text styles</a:t>
            </a:r>
          </a:p>
          <a:p>
            <a:pPr lvl="1"/>
            <a:r>
              <a:rPr lang="en-US" dirty="0"/>
              <a:t>Second level</a:t>
            </a:r>
          </a:p>
          <a:p>
            <a:pPr lvl="2"/>
            <a:r>
              <a:rPr lang="en-US" dirty="0"/>
              <a:t>Third level</a:t>
            </a:r>
          </a:p>
        </p:txBody>
      </p:sp>
      <p:sp>
        <p:nvSpPr>
          <p:cNvPr id="3" name="Date Placeholder 2">
            <a:extLst>
              <a:ext uri="{FF2B5EF4-FFF2-40B4-BE49-F238E27FC236}">
                <a16:creationId xmlns:a16="http://schemas.microsoft.com/office/drawing/2014/main" id="{B4E8B53F-B365-82D2-BF8E-23D0C5213671}"/>
              </a:ext>
            </a:extLst>
          </p:cNvPr>
          <p:cNvSpPr>
            <a:spLocks noGrp="1"/>
          </p:cNvSpPr>
          <p:nvPr>
            <p:ph type="dt" sz="half" idx="10"/>
          </p:nvPr>
        </p:nvSpPr>
        <p:spPr/>
        <p:txBody>
          <a:bodyPr/>
          <a:lstStyle/>
          <a:p>
            <a:fld id="{C975D206-8DC3-4978-9E07-5E8D7314432C}" type="datetimeFigureOut">
              <a:rPr lang="en-US" smtClean="0"/>
              <a:pPr/>
              <a:t>3/12/2026</a:t>
            </a:fld>
            <a:endParaRPr lang="en-US"/>
          </a:p>
        </p:txBody>
      </p:sp>
      <p:sp>
        <p:nvSpPr>
          <p:cNvPr id="4" name="Footer Placeholder 3">
            <a:extLst>
              <a:ext uri="{FF2B5EF4-FFF2-40B4-BE49-F238E27FC236}">
                <a16:creationId xmlns:a16="http://schemas.microsoft.com/office/drawing/2014/main" id="{FABF5EC9-8549-017A-1E61-4EEDD5B4643B}"/>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22689E11-B770-D23B-369C-589C1222E70C}"/>
              </a:ext>
            </a:extLst>
          </p:cNvPr>
          <p:cNvSpPr>
            <a:spLocks noGrp="1"/>
          </p:cNvSpPr>
          <p:nvPr>
            <p:ph type="sldNum" sz="quarter" idx="12"/>
          </p:nvPr>
        </p:nvSpPr>
        <p:spPr/>
        <p:txBody>
          <a:bodyPr/>
          <a:lstStyle/>
          <a:p>
            <a:fld id="{49DC8CDE-3CB6-4F7B-86D6-525AF960E90D}" type="slidenum">
              <a:rPr lang="en-US" smtClean="0"/>
              <a:pPr/>
              <a:t>‹#›</a:t>
            </a:fld>
            <a:endParaRPr lang="en-US"/>
          </a:p>
        </p:txBody>
      </p:sp>
    </p:spTree>
    <p:extLst>
      <p:ext uri="{BB962C8B-B14F-4D97-AF65-F5344CB8AC3E}">
        <p14:creationId xmlns:p14="http://schemas.microsoft.com/office/powerpoint/2010/main" val="18500189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ree Content AIU">
    <p:spTree>
      <p:nvGrpSpPr>
        <p:cNvPr id="1" name=""/>
        <p:cNvGrpSpPr/>
        <p:nvPr/>
      </p:nvGrpSpPr>
      <p:grpSpPr>
        <a:xfrm>
          <a:off x="0" y="0"/>
          <a:ext cx="0" cy="0"/>
          <a:chOff x="0" y="0"/>
          <a:chExt cx="0" cy="0"/>
        </a:xfrm>
      </p:grpSpPr>
      <p:sp>
        <p:nvSpPr>
          <p:cNvPr id="6" name="Title"/>
          <p:cNvSpPr>
            <a:spLocks noGrp="1"/>
          </p:cNvSpPr>
          <p:nvPr>
            <p:ph type="title"/>
          </p:nvPr>
        </p:nvSpPr>
        <p:spPr>
          <a:xfrm>
            <a:off x="839790" y="771480"/>
            <a:ext cx="10515600" cy="829473"/>
          </a:xfrm>
        </p:spPr>
        <p:txBody>
          <a:bodyPr/>
          <a:lstStyle>
            <a:lvl1pPr>
              <a:defRPr>
                <a:latin typeface="+mn-lt"/>
              </a:defRPr>
            </a:lvl1pPr>
          </a:lstStyle>
          <a:p>
            <a:r>
              <a:rPr lang="en-US"/>
              <a:t>Click to edit Master title style</a:t>
            </a:r>
            <a:endParaRPr lang="en-US" dirty="0"/>
          </a:p>
        </p:txBody>
      </p:sp>
      <p:sp>
        <p:nvSpPr>
          <p:cNvPr id="7" name="Content Placeholder 1"/>
          <p:cNvSpPr>
            <a:spLocks noGrp="1"/>
          </p:cNvSpPr>
          <p:nvPr>
            <p:ph sz="half" idx="2" hasCustomPrompt="1"/>
          </p:nvPr>
        </p:nvSpPr>
        <p:spPr>
          <a:xfrm>
            <a:off x="839789" y="1828800"/>
            <a:ext cx="3474720" cy="3871223"/>
          </a:xfrm>
        </p:spPr>
        <p:txBody>
          <a:bodyPr>
            <a:normAutofit/>
          </a:bodyPr>
          <a:lstStyle>
            <a:lvl1pPr>
              <a:defRPr sz="2400">
                <a:latin typeface="+mn-lt"/>
              </a:defRPr>
            </a:lvl1pPr>
            <a:lvl2pPr>
              <a:defRPr sz="2000">
                <a:latin typeface="+mn-lt"/>
              </a:defRPr>
            </a:lvl2pPr>
            <a:lvl3pPr>
              <a:defRPr sz="1800">
                <a:latin typeface="+mn-lt"/>
              </a:defRPr>
            </a:lvl3pPr>
          </a:lstStyle>
          <a:p>
            <a:pPr lvl="0"/>
            <a:r>
              <a:rPr lang="en-US" dirty="0"/>
              <a:t>Click to edit Master text styles</a:t>
            </a:r>
          </a:p>
          <a:p>
            <a:pPr lvl="1"/>
            <a:r>
              <a:rPr lang="en-US" dirty="0"/>
              <a:t>Second level</a:t>
            </a:r>
          </a:p>
          <a:p>
            <a:pPr lvl="2"/>
            <a:r>
              <a:rPr lang="en-US" dirty="0"/>
              <a:t>Third level</a:t>
            </a:r>
          </a:p>
        </p:txBody>
      </p:sp>
      <p:sp>
        <p:nvSpPr>
          <p:cNvPr id="8" name="Content Placeholder 2"/>
          <p:cNvSpPr>
            <a:spLocks noGrp="1"/>
          </p:cNvSpPr>
          <p:nvPr>
            <p:ph sz="quarter" idx="4" hasCustomPrompt="1"/>
          </p:nvPr>
        </p:nvSpPr>
        <p:spPr>
          <a:xfrm>
            <a:off x="4359448" y="1828800"/>
            <a:ext cx="3474720" cy="3871223"/>
          </a:xfrm>
        </p:spPr>
        <p:txBody>
          <a:bodyPr>
            <a:normAutofit/>
          </a:bodyPr>
          <a:lstStyle>
            <a:lvl1pPr>
              <a:defRPr sz="2400">
                <a:latin typeface="+mn-lt"/>
              </a:defRPr>
            </a:lvl1pPr>
            <a:lvl2pPr>
              <a:defRPr sz="2000">
                <a:latin typeface="+mn-lt"/>
              </a:defRPr>
            </a:lvl2pPr>
            <a:lvl3pPr>
              <a:defRPr sz="1800">
                <a:latin typeface="+mn-lt"/>
              </a:defRPr>
            </a:lvl3pPr>
          </a:lstStyle>
          <a:p>
            <a:pPr lvl="0"/>
            <a:r>
              <a:rPr lang="en-US" dirty="0"/>
              <a:t>Click to edit Master text styles</a:t>
            </a:r>
          </a:p>
          <a:p>
            <a:pPr lvl="1"/>
            <a:r>
              <a:rPr lang="en-US" dirty="0"/>
              <a:t>Second level</a:t>
            </a:r>
          </a:p>
          <a:p>
            <a:pPr lvl="2"/>
            <a:r>
              <a:rPr lang="en-US" dirty="0"/>
              <a:t>Third level</a:t>
            </a:r>
          </a:p>
        </p:txBody>
      </p:sp>
      <p:sp>
        <p:nvSpPr>
          <p:cNvPr id="10" name="Content Placeholder 3">
            <a:extLst>
              <a:ext uri="{FF2B5EF4-FFF2-40B4-BE49-F238E27FC236}">
                <a16:creationId xmlns:a16="http://schemas.microsoft.com/office/drawing/2014/main" id="{4974C5BF-27D6-46AC-9FC7-A2E480697D8D}"/>
              </a:ext>
            </a:extLst>
          </p:cNvPr>
          <p:cNvSpPr>
            <a:spLocks noGrp="1"/>
          </p:cNvSpPr>
          <p:nvPr>
            <p:ph sz="quarter" idx="13" hasCustomPrompt="1"/>
          </p:nvPr>
        </p:nvSpPr>
        <p:spPr>
          <a:xfrm>
            <a:off x="7880670" y="1828800"/>
            <a:ext cx="3474720" cy="3871223"/>
          </a:xfrm>
        </p:spPr>
        <p:txBody>
          <a:bodyPr>
            <a:normAutofit/>
          </a:bodyPr>
          <a:lstStyle>
            <a:lvl1pPr>
              <a:defRPr sz="2400">
                <a:latin typeface="+mn-lt"/>
              </a:defRPr>
            </a:lvl1pPr>
            <a:lvl2pPr>
              <a:defRPr sz="2000">
                <a:latin typeface="+mn-lt"/>
              </a:defRPr>
            </a:lvl2pPr>
            <a:lvl3pPr>
              <a:defRPr sz="1800">
                <a:latin typeface="+mn-lt"/>
              </a:defRPr>
            </a:lvl3pPr>
          </a:lstStyle>
          <a:p>
            <a:pPr lvl="0"/>
            <a:r>
              <a:rPr lang="en-US" dirty="0"/>
              <a:t>Click to edit Master text styles</a:t>
            </a:r>
          </a:p>
          <a:p>
            <a:pPr lvl="1"/>
            <a:r>
              <a:rPr lang="en-US" dirty="0"/>
              <a:t>Second level</a:t>
            </a:r>
          </a:p>
          <a:p>
            <a:pPr lvl="2"/>
            <a:r>
              <a:rPr lang="en-US" dirty="0"/>
              <a:t>Third level</a:t>
            </a:r>
          </a:p>
        </p:txBody>
      </p:sp>
      <p:sp>
        <p:nvSpPr>
          <p:cNvPr id="3" name="Date Placeholder 2">
            <a:extLst>
              <a:ext uri="{FF2B5EF4-FFF2-40B4-BE49-F238E27FC236}">
                <a16:creationId xmlns:a16="http://schemas.microsoft.com/office/drawing/2014/main" id="{8862A780-4E48-AA30-F88D-B4A0AF3E0A75}"/>
              </a:ext>
            </a:extLst>
          </p:cNvPr>
          <p:cNvSpPr>
            <a:spLocks noGrp="1"/>
          </p:cNvSpPr>
          <p:nvPr>
            <p:ph type="dt" sz="half" idx="10"/>
          </p:nvPr>
        </p:nvSpPr>
        <p:spPr/>
        <p:txBody>
          <a:bodyPr/>
          <a:lstStyle/>
          <a:p>
            <a:fld id="{C975D206-8DC3-4978-9E07-5E8D7314432C}" type="datetimeFigureOut">
              <a:rPr lang="en-US" smtClean="0"/>
              <a:pPr/>
              <a:t>3/12/2026</a:t>
            </a:fld>
            <a:endParaRPr lang="en-US"/>
          </a:p>
        </p:txBody>
      </p:sp>
      <p:sp>
        <p:nvSpPr>
          <p:cNvPr id="4" name="Footer Placeholder 3">
            <a:extLst>
              <a:ext uri="{FF2B5EF4-FFF2-40B4-BE49-F238E27FC236}">
                <a16:creationId xmlns:a16="http://schemas.microsoft.com/office/drawing/2014/main" id="{FB0D6CA9-083A-81C5-752A-4AB0437D0BBF}"/>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BD0E9E10-944A-7FCF-C1FC-ED5943078BBC}"/>
              </a:ext>
            </a:extLst>
          </p:cNvPr>
          <p:cNvSpPr>
            <a:spLocks noGrp="1"/>
          </p:cNvSpPr>
          <p:nvPr>
            <p:ph type="sldNum" sz="quarter" idx="12"/>
          </p:nvPr>
        </p:nvSpPr>
        <p:spPr/>
        <p:txBody>
          <a:bodyPr/>
          <a:lstStyle/>
          <a:p>
            <a:fld id="{49DC8CDE-3CB6-4F7B-86D6-525AF960E90D}" type="slidenum">
              <a:rPr lang="en-US" smtClean="0"/>
              <a:pPr/>
              <a:t>‹#›</a:t>
            </a:fld>
            <a:endParaRPr lang="en-US"/>
          </a:p>
        </p:txBody>
      </p:sp>
    </p:spTree>
    <p:extLst>
      <p:ext uri="{BB962C8B-B14F-4D97-AF65-F5344CB8AC3E}">
        <p14:creationId xmlns:p14="http://schemas.microsoft.com/office/powerpoint/2010/main" val="17748296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a:extLst>
              <a:ext uri="{FF2B5EF4-FFF2-40B4-BE49-F238E27FC236}">
                <a16:creationId xmlns:a16="http://schemas.microsoft.com/office/drawing/2014/main" id="{CEC7EC26-EB3A-7CB0-5A26-F6FC942B7AA2}"/>
              </a:ext>
            </a:extLst>
          </p:cNvPr>
          <p:cNvSpPr/>
          <p:nvPr userDrawn="1"/>
        </p:nvSpPr>
        <p:spPr>
          <a:xfrm>
            <a:off x="743711" y="5913120"/>
            <a:ext cx="9636661" cy="419705"/>
          </a:xfrm>
          <a:prstGeom prst="rect">
            <a:avLst/>
          </a:prstGeom>
          <a:gradFill flip="none" rotWithShape="1">
            <a:gsLst>
              <a:gs pos="4000">
                <a:srgbClr val="004C97"/>
              </a:gs>
              <a:gs pos="91000">
                <a:srgbClr val="FFF2DA">
                  <a:alpha val="6746"/>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Serving Every Learner" descr="A picture containing text, clipart&#10;&#10;Description automatically generated">
            <a:extLst>
              <a:ext uri="{FF2B5EF4-FFF2-40B4-BE49-F238E27FC236}">
                <a16:creationId xmlns:a16="http://schemas.microsoft.com/office/drawing/2014/main" id="{58D8470C-30E7-D772-0A3E-D692FB2DCED0}"/>
              </a:ext>
            </a:extLst>
          </p:cNvPr>
          <p:cNvPicPr>
            <a:picLocks noChangeAspect="1"/>
          </p:cNvPicPr>
          <p:nvPr userDrawn="1"/>
        </p:nvPicPr>
        <p:blipFill>
          <a:blip r:embed="rId18"/>
          <a:stretch>
            <a:fillRect/>
          </a:stretch>
        </p:blipFill>
        <p:spPr>
          <a:xfrm>
            <a:off x="950976" y="6008721"/>
            <a:ext cx="3048000" cy="254000"/>
          </a:xfrm>
          <a:prstGeom prst="rect">
            <a:avLst/>
          </a:prstGeom>
        </p:spPr>
      </p:pic>
      <p:pic>
        <p:nvPicPr>
          <p:cNvPr id="7" name="AIU Logo" descr="Icon&#10;&#10;Description automatically generated">
            <a:extLst>
              <a:ext uri="{FF2B5EF4-FFF2-40B4-BE49-F238E27FC236}">
                <a16:creationId xmlns:a16="http://schemas.microsoft.com/office/drawing/2014/main" id="{72A6A343-AA03-EDAF-3558-0899F5F6F891}"/>
              </a:ext>
            </a:extLst>
          </p:cNvPr>
          <p:cNvPicPr>
            <a:picLocks noChangeAspect="1"/>
          </p:cNvPicPr>
          <p:nvPr userDrawn="1"/>
        </p:nvPicPr>
        <p:blipFill>
          <a:blip r:embed="rId19"/>
          <a:stretch>
            <a:fillRect/>
          </a:stretch>
        </p:blipFill>
        <p:spPr>
          <a:xfrm>
            <a:off x="9643873" y="5726189"/>
            <a:ext cx="2044502" cy="741132"/>
          </a:xfrm>
          <a:prstGeom prst="rect">
            <a:avLst/>
          </a:prstGeom>
        </p:spPr>
      </p:pic>
      <p:pic>
        <p:nvPicPr>
          <p:cNvPr id="8" name="Picture 7" descr="Horizontal line of blue squares">
            <a:extLst>
              <a:ext uri="{FF2B5EF4-FFF2-40B4-BE49-F238E27FC236}">
                <a16:creationId xmlns:a16="http://schemas.microsoft.com/office/drawing/2014/main" id="{B42EE8C6-DE04-4615-959D-642410069CCD}"/>
              </a:ext>
            </a:extLst>
          </p:cNvPr>
          <p:cNvPicPr>
            <a:picLocks noChangeAspect="1"/>
          </p:cNvPicPr>
          <p:nvPr userDrawn="1"/>
        </p:nvPicPr>
        <p:blipFill>
          <a:blip r:embed="rId20"/>
          <a:stretch>
            <a:fillRect/>
          </a:stretch>
        </p:blipFill>
        <p:spPr>
          <a:xfrm>
            <a:off x="832104" y="512064"/>
            <a:ext cx="10515600" cy="90782"/>
          </a:xfrm>
          <a:prstGeom prst="rect">
            <a:avLst/>
          </a:prstGeom>
        </p:spPr>
      </p:pic>
      <p:sp>
        <p:nvSpPr>
          <p:cNvPr id="2" name="Title Placeholder"/>
          <p:cNvSpPr>
            <a:spLocks noGrp="1"/>
          </p:cNvSpPr>
          <p:nvPr>
            <p:ph type="title"/>
          </p:nvPr>
        </p:nvSpPr>
        <p:spPr>
          <a:xfrm>
            <a:off x="838199" y="770021"/>
            <a:ext cx="10515600" cy="95710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p:cNvSpPr>
            <a:spLocks noGrp="1"/>
          </p:cNvSpPr>
          <p:nvPr>
            <p:ph type="body" idx="1"/>
          </p:nvPr>
        </p:nvSpPr>
        <p:spPr>
          <a:xfrm>
            <a:off x="838199" y="1842055"/>
            <a:ext cx="10515600" cy="3886200"/>
          </a:xfrm>
          <a:prstGeom prst="rect">
            <a:avLst/>
          </a:prstGeom>
          <a:noFill/>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Footnote">
            <a:extLst>
              <a:ext uri="{FF2B5EF4-FFF2-40B4-BE49-F238E27FC236}">
                <a16:creationId xmlns:a16="http://schemas.microsoft.com/office/drawing/2014/main" id="{E26B4E55-9ED9-4ED1-A181-6CE9A82F0275}"/>
              </a:ext>
            </a:extLst>
          </p:cNvPr>
          <p:cNvSpPr txBox="1">
            <a:spLocks/>
          </p:cNvSpPr>
          <p:nvPr userDrawn="1"/>
        </p:nvSpPr>
        <p:spPr>
          <a:xfrm>
            <a:off x="762000" y="6378575"/>
            <a:ext cx="8801100" cy="346075"/>
          </a:xfrm>
          <a:prstGeom prst="rect">
            <a:avLst/>
          </a:prstGeom>
        </p:spPr>
        <p:txBody>
          <a:bodyPr>
            <a:noAutofit/>
          </a:bodyPr>
          <a:lstStyle>
            <a:lvl1pPr marL="0" indent="0" algn="l" defTabSz="914400" rtl="0" eaLnBrk="1" latinLnBrk="0" hangingPunct="1">
              <a:lnSpc>
                <a:spcPct val="100000"/>
              </a:lnSpc>
              <a:spcBef>
                <a:spcPts val="0"/>
              </a:spcBef>
              <a:buClr>
                <a:srgbClr val="FFBE00"/>
              </a:buClr>
              <a:buSzPct val="120000"/>
              <a:buFont typeface="Arial" panose="020B0604020202020204" pitchFamily="34" charset="0"/>
              <a:buNone/>
              <a:defRPr sz="800" kern="1200">
                <a:solidFill>
                  <a:schemeClr val="tx1"/>
                </a:solidFill>
                <a:latin typeface="+mn-lt"/>
                <a:ea typeface="+mn-ea"/>
                <a:cs typeface="+mn-cs"/>
              </a:defRPr>
            </a:lvl1pPr>
            <a:lvl2pPr marL="0" indent="0" algn="l" defTabSz="914400" rtl="0" eaLnBrk="1" latinLnBrk="0" hangingPunct="1">
              <a:lnSpc>
                <a:spcPct val="100000"/>
              </a:lnSpc>
              <a:spcBef>
                <a:spcPts val="0"/>
              </a:spcBef>
              <a:buClr>
                <a:srgbClr val="004C97"/>
              </a:buClr>
              <a:buFont typeface="Arial" panose="020B0604020202020204" pitchFamily="34" charset="0"/>
              <a:buNone/>
              <a:defRPr sz="800" kern="1200">
                <a:solidFill>
                  <a:schemeClr val="tx1"/>
                </a:solidFill>
                <a:latin typeface="+mn-lt"/>
                <a:ea typeface="+mn-ea"/>
                <a:cs typeface="+mn-cs"/>
              </a:defRPr>
            </a:lvl2pPr>
            <a:lvl3pPr marL="0" indent="0" algn="l" defTabSz="914400" rtl="0" eaLnBrk="1" latinLnBrk="0" hangingPunct="1">
              <a:lnSpc>
                <a:spcPct val="100000"/>
              </a:lnSpc>
              <a:spcBef>
                <a:spcPts val="0"/>
              </a:spcBef>
              <a:buClr>
                <a:srgbClr val="007CC3"/>
              </a:buClr>
              <a:buFont typeface="Arial" panose="020B0604020202020204" pitchFamily="34" charset="0"/>
              <a:buNone/>
              <a:defRPr sz="800" kern="1200">
                <a:solidFill>
                  <a:schemeClr val="tx1"/>
                </a:solidFill>
                <a:latin typeface="+mn-lt"/>
                <a:ea typeface="+mn-ea"/>
                <a:cs typeface="+mn-cs"/>
              </a:defRPr>
            </a:lvl3pPr>
            <a:lvl4pPr marL="0" indent="0" algn="l" defTabSz="914400" rtl="0" eaLnBrk="1" latinLnBrk="0" hangingPunct="1">
              <a:lnSpc>
                <a:spcPct val="100000"/>
              </a:lnSpc>
              <a:spcBef>
                <a:spcPts val="0"/>
              </a:spcBef>
              <a:buClr>
                <a:srgbClr val="00B050"/>
              </a:buClr>
              <a:buFont typeface="Arial" panose="020B0604020202020204" pitchFamily="34" charset="0"/>
              <a:buNone/>
              <a:defRPr sz="800" kern="1200">
                <a:solidFill>
                  <a:schemeClr val="tx1"/>
                </a:solidFill>
                <a:latin typeface="+mn-lt"/>
                <a:ea typeface="+mn-ea"/>
                <a:cs typeface="+mn-cs"/>
              </a:defRPr>
            </a:lvl4pPr>
            <a:lvl5pPr marL="0" indent="0" algn="l" defTabSz="914400" rtl="0" eaLnBrk="1" latinLnBrk="0" hangingPunct="1">
              <a:lnSpc>
                <a:spcPct val="100000"/>
              </a:lnSpc>
              <a:spcBef>
                <a:spcPts val="0"/>
              </a:spcBef>
              <a:buClr>
                <a:srgbClr val="7030A0"/>
              </a:buClr>
              <a:buFont typeface="Arial" panose="020B0604020202020204" pitchFamily="34" charset="0"/>
              <a:buNone/>
              <a:defRPr sz="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4" name="Date Placeholder 1">
            <a:extLst>
              <a:ext uri="{FF2B5EF4-FFF2-40B4-BE49-F238E27FC236}">
                <a16:creationId xmlns:a16="http://schemas.microsoft.com/office/drawing/2014/main" id="{87ED7600-38A8-28C1-EB75-EB1A8D847D1B}"/>
              </a:ext>
            </a:extLst>
          </p:cNvPr>
          <p:cNvSpPr>
            <a:spLocks noGrp="1"/>
          </p:cNvSpPr>
          <p:nvPr>
            <p:ph type="dt" sz="half" idx="2"/>
          </p:nvPr>
        </p:nvSpPr>
        <p:spPr>
          <a:xfrm>
            <a:off x="838200" y="6474334"/>
            <a:ext cx="2743200" cy="365125"/>
          </a:xfrm>
          <a:prstGeom prst="rect">
            <a:avLst/>
          </a:prstGeom>
        </p:spPr>
        <p:txBody>
          <a:bodyPr/>
          <a:lstStyle>
            <a:lvl1pPr>
              <a:defRPr sz="1200"/>
            </a:lvl1pPr>
          </a:lstStyle>
          <a:p>
            <a:fld id="{C975D206-8DC3-4978-9E07-5E8D7314432C}" type="datetimeFigureOut">
              <a:rPr lang="en-US" smtClean="0"/>
              <a:pPr/>
              <a:t>3/12/2026</a:t>
            </a:fld>
            <a:endParaRPr lang="en-US"/>
          </a:p>
        </p:txBody>
      </p:sp>
      <p:sp>
        <p:nvSpPr>
          <p:cNvPr id="10" name="Footer Placeholder 2">
            <a:extLst>
              <a:ext uri="{FF2B5EF4-FFF2-40B4-BE49-F238E27FC236}">
                <a16:creationId xmlns:a16="http://schemas.microsoft.com/office/drawing/2014/main" id="{CA32833F-7160-4ABC-0451-8A56787D7AA5}"/>
              </a:ext>
            </a:extLst>
          </p:cNvPr>
          <p:cNvSpPr>
            <a:spLocks noGrp="1"/>
          </p:cNvSpPr>
          <p:nvPr>
            <p:ph type="ftr" sz="quarter" idx="3"/>
          </p:nvPr>
        </p:nvSpPr>
        <p:spPr>
          <a:xfrm>
            <a:off x="4038600" y="6474334"/>
            <a:ext cx="4114800" cy="365125"/>
          </a:xfrm>
          <a:prstGeom prst="rect">
            <a:avLst/>
          </a:prstGeom>
        </p:spPr>
        <p:txBody>
          <a:bodyPr/>
          <a:lstStyle>
            <a:lvl1pPr algn="ctr">
              <a:defRPr sz="1200"/>
            </a:lvl1pPr>
          </a:lstStyle>
          <a:p>
            <a:endParaRPr lang="en-US" dirty="0"/>
          </a:p>
        </p:txBody>
      </p:sp>
      <p:sp>
        <p:nvSpPr>
          <p:cNvPr id="11" name="Slide Number Placeholder 3">
            <a:extLst>
              <a:ext uri="{FF2B5EF4-FFF2-40B4-BE49-F238E27FC236}">
                <a16:creationId xmlns:a16="http://schemas.microsoft.com/office/drawing/2014/main" id="{9AB03346-E151-7710-0269-24445AF2F46F}"/>
              </a:ext>
            </a:extLst>
          </p:cNvPr>
          <p:cNvSpPr>
            <a:spLocks noGrp="1"/>
          </p:cNvSpPr>
          <p:nvPr>
            <p:ph type="sldNum" sz="quarter" idx="4"/>
          </p:nvPr>
        </p:nvSpPr>
        <p:spPr>
          <a:xfrm>
            <a:off x="8610600" y="6474334"/>
            <a:ext cx="2743200" cy="365125"/>
          </a:xfrm>
          <a:prstGeom prst="rect">
            <a:avLst/>
          </a:prstGeom>
        </p:spPr>
        <p:txBody>
          <a:bodyPr/>
          <a:lstStyle>
            <a:lvl1pPr algn="r">
              <a:defRPr sz="1200"/>
            </a:lvl1pPr>
          </a:lstStyle>
          <a:p>
            <a:fld id="{49DC8CDE-3CB6-4F7B-86D6-525AF960E90D}" type="slidenum">
              <a:rPr lang="en-US" smtClean="0"/>
              <a:pPr/>
              <a:t>‹#›</a:t>
            </a:fld>
            <a:endParaRPr lang="en-US"/>
          </a:p>
        </p:txBody>
      </p:sp>
    </p:spTree>
    <p:extLst>
      <p:ext uri="{BB962C8B-B14F-4D97-AF65-F5344CB8AC3E}">
        <p14:creationId xmlns:p14="http://schemas.microsoft.com/office/powerpoint/2010/main" val="2346119813"/>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5" r:id="rId7"/>
    <p:sldLayoutId id="2147483696" r:id="rId8"/>
    <p:sldLayoutId id="2147483698" r:id="rId9"/>
    <p:sldLayoutId id="2147483699" r:id="rId10"/>
    <p:sldLayoutId id="2147483700" r:id="rId11"/>
    <p:sldLayoutId id="2147483701" r:id="rId12"/>
    <p:sldLayoutId id="2147483702" r:id="rId13"/>
    <p:sldLayoutId id="2147483697" r:id="rId14"/>
    <p:sldLayoutId id="2147483694" r:id="rId15"/>
    <p:sldLayoutId id="2147483693" r:id="rId16"/>
  </p:sldLayoutIdLst>
  <p:txStyles>
    <p:titleStyle>
      <a:lvl1pPr algn="l" defTabSz="914400" rtl="0" eaLnBrk="1" latinLnBrk="0" hangingPunct="1">
        <a:lnSpc>
          <a:spcPct val="90000"/>
        </a:lnSpc>
        <a:spcBef>
          <a:spcPct val="0"/>
        </a:spcBef>
        <a:buNone/>
        <a:defRPr sz="4800" b="1" i="0" kern="1200" baseline="0">
          <a:solidFill>
            <a:srgbClr val="004C97"/>
          </a:solidFill>
          <a:latin typeface="+mn-lt"/>
          <a:ea typeface="+mj-ea"/>
          <a:cs typeface="+mj-cs"/>
        </a:defRPr>
      </a:lvl1pPr>
    </p:titleStyle>
    <p:bodyStyle>
      <a:lvl1pPr marL="228600" indent="-228600" algn="l" defTabSz="914400" rtl="0" eaLnBrk="1" latinLnBrk="0" hangingPunct="1">
        <a:lnSpc>
          <a:spcPct val="90000"/>
        </a:lnSpc>
        <a:spcBef>
          <a:spcPts val="1000"/>
        </a:spcBef>
        <a:buClr>
          <a:schemeClr val="tx1"/>
        </a:buClr>
        <a:buSzPct val="120000"/>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tx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tx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tx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tx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Clr>
          <a:schemeClr val="tx1"/>
        </a:buClr>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52"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E2BD780-A595-76C0-BD84-DE8AC5BE90E9}"/>
              </a:ext>
            </a:extLst>
          </p:cNvPr>
          <p:cNvSpPr>
            <a:spLocks noGrp="1"/>
          </p:cNvSpPr>
          <p:nvPr>
            <p:ph type="dt" sz="half" idx="2"/>
          </p:nvPr>
        </p:nvSpPr>
        <p:spPr>
          <a:xfrm>
            <a:off x="838200" y="6483355"/>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975D206-8DC3-4978-9E07-5E8D7314432C}" type="datetimeFigureOut">
              <a:rPr lang="en-US" smtClean="0"/>
              <a:t>3/12/2026</a:t>
            </a:fld>
            <a:endParaRPr lang="en-US"/>
          </a:p>
        </p:txBody>
      </p:sp>
      <p:sp>
        <p:nvSpPr>
          <p:cNvPr id="5" name="Footer Placeholder 4">
            <a:extLst>
              <a:ext uri="{FF2B5EF4-FFF2-40B4-BE49-F238E27FC236}">
                <a16:creationId xmlns:a16="http://schemas.microsoft.com/office/drawing/2014/main" id="{0ED32F5D-6FF3-9E07-B282-D137E63A33E5}"/>
              </a:ext>
            </a:extLst>
          </p:cNvPr>
          <p:cNvSpPr>
            <a:spLocks noGrp="1"/>
          </p:cNvSpPr>
          <p:nvPr>
            <p:ph type="ftr" sz="quarter" idx="3"/>
          </p:nvPr>
        </p:nvSpPr>
        <p:spPr>
          <a:xfrm>
            <a:off x="4038600" y="6483355"/>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DAA6CA2C-3FA3-7B1C-BEDE-A7D0129870B3}"/>
              </a:ext>
            </a:extLst>
          </p:cNvPr>
          <p:cNvSpPr>
            <a:spLocks noGrp="1"/>
          </p:cNvSpPr>
          <p:nvPr>
            <p:ph type="sldNum" sz="quarter" idx="4"/>
          </p:nvPr>
        </p:nvSpPr>
        <p:spPr>
          <a:xfrm>
            <a:off x="8610600" y="6483355"/>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9DC8CDE-3CB6-4F7B-86D6-525AF960E90D}" type="slidenum">
              <a:rPr lang="en-US" smtClean="0"/>
              <a:t>‹#›</a:t>
            </a:fld>
            <a:endParaRPr lang="en-US"/>
          </a:p>
        </p:txBody>
      </p:sp>
      <p:sp>
        <p:nvSpPr>
          <p:cNvPr id="2" name="Title Placeholder 1">
            <a:extLst>
              <a:ext uri="{FF2B5EF4-FFF2-40B4-BE49-F238E27FC236}">
                <a16:creationId xmlns:a16="http://schemas.microsoft.com/office/drawing/2014/main" id="{D8CAF3C4-CFC7-6900-554E-666C27F5CC2E}"/>
              </a:ext>
            </a:extLst>
          </p:cNvPr>
          <p:cNvSpPr>
            <a:spLocks noGrp="1"/>
          </p:cNvSpPr>
          <p:nvPr>
            <p:ph type="title"/>
          </p:nvPr>
        </p:nvSpPr>
        <p:spPr>
          <a:xfrm>
            <a:off x="723900" y="-901700"/>
            <a:ext cx="10515600" cy="758825"/>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3050071409"/>
      </p:ext>
    </p:extLst>
  </p:cSld>
  <p:clrMap bg1="lt1" tx1="dk1" bg2="lt2" tx2="dk2" accent1="accent1" accent2="accent2" accent3="accent3" accent4="accent4" accent5="accent5" accent6="accent6" hlink="hlink" folHlink="folHlink"/>
  <p:sldLayoutIdLst>
    <p:sldLayoutId id="2147483703" r:id="rId1"/>
  </p:sldLayoutIdLst>
  <p:txStyles>
    <p:titleStyle>
      <a:lvl1pPr algn="ctr" defTabSz="914400" rtl="0" eaLnBrk="1" latinLnBrk="0" hangingPunct="1">
        <a:lnSpc>
          <a:spcPct val="90000"/>
        </a:lnSpc>
        <a:spcBef>
          <a:spcPct val="0"/>
        </a:spcBef>
        <a:buNone/>
        <a:defRPr sz="4800" b="1" kern="1200">
          <a:solidFill>
            <a:srgbClr val="004C97"/>
          </a:solidFill>
          <a:latin typeface="Calibri" panose="020F0502020204030204" pitchFamily="34" charset="0"/>
          <a:ea typeface="Calibri" panose="020F0502020204030204" pitchFamily="34" charset="0"/>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docs.google.com/forms/d/e/1FAIpQLSej03iHzAV7LOoqzXzc0Rdqm2_GMyIpE1DgFolsBUxbY_Nb-A/viewform" TargetMode="Externa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aem.cast.org/create/designing-accessibility-pour" TargetMode="Externa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5B44EE7-519A-487C-79E0-87AA20E94703}"/>
              </a:ext>
            </a:extLst>
          </p:cNvPr>
          <p:cNvSpPr>
            <a:spLocks noGrp="1"/>
          </p:cNvSpPr>
          <p:nvPr>
            <p:ph type="title"/>
          </p:nvPr>
        </p:nvSpPr>
        <p:spPr/>
        <p:txBody>
          <a:bodyPr/>
          <a:lstStyle/>
          <a:p>
            <a:r>
              <a:rPr lang="en-US" dirty="0"/>
              <a:t>Request for Initial</a:t>
            </a:r>
            <a:br>
              <a:rPr lang="en-US" dirty="0"/>
            </a:br>
            <a:r>
              <a:rPr lang="en-US" dirty="0"/>
              <a:t>Assistive Technology Consultation</a:t>
            </a:r>
          </a:p>
        </p:txBody>
      </p:sp>
      <p:sp>
        <p:nvSpPr>
          <p:cNvPr id="7" name="Subtitle 6">
            <a:extLst>
              <a:ext uri="{FF2B5EF4-FFF2-40B4-BE49-F238E27FC236}">
                <a16:creationId xmlns:a16="http://schemas.microsoft.com/office/drawing/2014/main" id="{2541F110-417F-A774-C0FA-2DA12BE5F467}"/>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20797072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FA728-747B-64D8-E81E-373D7EA2B8BF}"/>
              </a:ext>
            </a:extLst>
          </p:cNvPr>
          <p:cNvSpPr>
            <a:spLocks noGrp="1"/>
          </p:cNvSpPr>
          <p:nvPr>
            <p:ph type="title"/>
          </p:nvPr>
        </p:nvSpPr>
        <p:spPr/>
        <p:txBody>
          <a:bodyPr/>
          <a:lstStyle/>
          <a:p>
            <a:r>
              <a:rPr lang="en-US" dirty="0"/>
              <a:t>Links to Google Form</a:t>
            </a:r>
          </a:p>
        </p:txBody>
      </p:sp>
      <p:sp>
        <p:nvSpPr>
          <p:cNvPr id="4" name="Content Placeholder 3">
            <a:extLst>
              <a:ext uri="{FF2B5EF4-FFF2-40B4-BE49-F238E27FC236}">
                <a16:creationId xmlns:a16="http://schemas.microsoft.com/office/drawing/2014/main" id="{28842B3B-241C-DFB1-C5F4-E41AB728900B}"/>
              </a:ext>
            </a:extLst>
          </p:cNvPr>
          <p:cNvSpPr>
            <a:spLocks noGrp="1"/>
          </p:cNvSpPr>
          <p:nvPr>
            <p:ph sz="half" idx="1"/>
          </p:nvPr>
        </p:nvSpPr>
        <p:spPr/>
        <p:txBody>
          <a:bodyPr/>
          <a:lstStyle/>
          <a:p>
            <a:r>
              <a:rPr lang="en-US" dirty="0"/>
              <a:t>Requests are processed via a Google Form entitled “</a:t>
            </a:r>
            <a:r>
              <a:rPr lang="en-US" dirty="0">
                <a:hlinkClick r:id="rId2"/>
              </a:rPr>
              <a:t>Request for Initial Assistive Technology Planning</a:t>
            </a:r>
            <a:r>
              <a:rPr lang="en-US" dirty="0"/>
              <a:t>”</a:t>
            </a:r>
          </a:p>
        </p:txBody>
      </p:sp>
      <p:pic>
        <p:nvPicPr>
          <p:cNvPr id="7" name="Content Placeholder 6" descr="Thumbnail image of the first section of the AIU's Request for Initial Assistive Technology Planning which begins with a brief description of the process">
            <a:extLst>
              <a:ext uri="{FF2B5EF4-FFF2-40B4-BE49-F238E27FC236}">
                <a16:creationId xmlns:a16="http://schemas.microsoft.com/office/drawing/2014/main" id="{F4003B50-0BC2-E089-99A9-487735243F2B}"/>
              </a:ext>
            </a:extLst>
          </p:cNvPr>
          <p:cNvPicPr>
            <a:picLocks noGrp="1" noChangeAspect="1"/>
          </p:cNvPicPr>
          <p:nvPr>
            <p:ph sz="half" idx="2"/>
          </p:nvPr>
        </p:nvPicPr>
        <p:blipFill>
          <a:blip r:embed="rId3"/>
          <a:stretch>
            <a:fillRect/>
          </a:stretch>
        </p:blipFill>
        <p:spPr>
          <a:xfrm>
            <a:off x="6914892" y="1941259"/>
            <a:ext cx="3696216" cy="3639058"/>
          </a:xfrm>
          <a:prstGeom prst="rect">
            <a:avLst/>
          </a:prstGeom>
          <a:noFill/>
        </p:spPr>
      </p:pic>
    </p:spTree>
    <p:extLst>
      <p:ext uri="{BB962C8B-B14F-4D97-AF65-F5344CB8AC3E}">
        <p14:creationId xmlns:p14="http://schemas.microsoft.com/office/powerpoint/2010/main" val="16070427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CAAE78-9B7D-EE10-24F7-EE6DF743EDE3}"/>
              </a:ext>
            </a:extLst>
          </p:cNvPr>
          <p:cNvSpPr>
            <a:spLocks noGrp="1"/>
          </p:cNvSpPr>
          <p:nvPr>
            <p:ph type="title"/>
          </p:nvPr>
        </p:nvSpPr>
        <p:spPr>
          <a:xfrm>
            <a:off x="839790" y="771480"/>
            <a:ext cx="10515600" cy="829473"/>
          </a:xfrm>
        </p:spPr>
        <p:txBody>
          <a:bodyPr/>
          <a:lstStyle/>
          <a:p>
            <a:r>
              <a:rPr lang="en-US" dirty="0"/>
              <a:t>Section 1</a:t>
            </a:r>
          </a:p>
        </p:txBody>
      </p:sp>
      <p:sp>
        <p:nvSpPr>
          <p:cNvPr id="11" name="Content Placeholder 10">
            <a:extLst>
              <a:ext uri="{FF2B5EF4-FFF2-40B4-BE49-F238E27FC236}">
                <a16:creationId xmlns:a16="http://schemas.microsoft.com/office/drawing/2014/main" id="{AD2E3BCC-D821-FADA-DFCE-CF67F52737FA}"/>
              </a:ext>
            </a:extLst>
          </p:cNvPr>
          <p:cNvSpPr>
            <a:spLocks noGrp="1"/>
          </p:cNvSpPr>
          <p:nvPr>
            <p:ph sz="half" idx="2"/>
          </p:nvPr>
        </p:nvSpPr>
        <p:spPr>
          <a:xfrm>
            <a:off x="839789" y="1828800"/>
            <a:ext cx="3474720" cy="3871223"/>
          </a:xfrm>
        </p:spPr>
        <p:txBody>
          <a:bodyPr/>
          <a:lstStyle/>
          <a:p>
            <a:pPr marL="457200" lvl="0" indent="-457200">
              <a:buFont typeface="+mj-lt"/>
              <a:buAutoNum type="arabicPeriod"/>
            </a:pPr>
            <a:r>
              <a:rPr lang="en-US" dirty="0"/>
              <a:t>Verify the Google Account that is currently logged in for Google Form’s use</a:t>
            </a:r>
          </a:p>
          <a:p>
            <a:pPr marL="457200" lvl="0" indent="-457200">
              <a:buFont typeface="+mj-lt"/>
              <a:buAutoNum type="arabicPeriod"/>
            </a:pPr>
            <a:r>
              <a:rPr lang="en-US" dirty="0"/>
              <a:t>Enter the email of the person completing the submission</a:t>
            </a:r>
          </a:p>
        </p:txBody>
      </p:sp>
      <p:pic>
        <p:nvPicPr>
          <p:cNvPr id="9" name="Content Placeholder 8" descr="Thumbnail image of section 1 of the AIU Request for Initial Assistive Technology Planning, which requests information about the person completing the Google Form">
            <a:extLst>
              <a:ext uri="{FF2B5EF4-FFF2-40B4-BE49-F238E27FC236}">
                <a16:creationId xmlns:a16="http://schemas.microsoft.com/office/drawing/2014/main" id="{6186B2B0-E8A2-C618-ABEA-0D23EB6FF141}"/>
              </a:ext>
            </a:extLst>
          </p:cNvPr>
          <p:cNvPicPr>
            <a:picLocks noGrp="1" noChangeAspect="1"/>
          </p:cNvPicPr>
          <p:nvPr>
            <p:ph sz="quarter" idx="13"/>
          </p:nvPr>
        </p:nvPicPr>
        <p:blipFill>
          <a:blip r:embed="rId2"/>
          <a:stretch>
            <a:fillRect/>
          </a:stretch>
        </p:blipFill>
        <p:spPr>
          <a:xfrm>
            <a:off x="6163843" y="1828800"/>
            <a:ext cx="3386976" cy="3871913"/>
          </a:xfrm>
          <a:noFill/>
        </p:spPr>
      </p:pic>
    </p:spTree>
    <p:extLst>
      <p:ext uri="{BB962C8B-B14F-4D97-AF65-F5344CB8AC3E}">
        <p14:creationId xmlns:p14="http://schemas.microsoft.com/office/powerpoint/2010/main" val="33032979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23F1499-5A90-F03E-90F4-5C808CAF844E}"/>
              </a:ext>
            </a:extLst>
          </p:cNvPr>
          <p:cNvSpPr>
            <a:spLocks noGrp="1"/>
          </p:cNvSpPr>
          <p:nvPr>
            <p:ph type="title"/>
          </p:nvPr>
        </p:nvSpPr>
        <p:spPr>
          <a:xfrm>
            <a:off x="839790" y="771480"/>
            <a:ext cx="10515600" cy="829473"/>
          </a:xfrm>
        </p:spPr>
        <p:txBody>
          <a:bodyPr/>
          <a:lstStyle/>
          <a:p>
            <a:r>
              <a:rPr lang="en-US" dirty="0"/>
              <a:t>Section 2</a:t>
            </a:r>
          </a:p>
        </p:txBody>
      </p:sp>
      <p:sp>
        <p:nvSpPr>
          <p:cNvPr id="5" name="Content Placeholder 4">
            <a:extLst>
              <a:ext uri="{FF2B5EF4-FFF2-40B4-BE49-F238E27FC236}">
                <a16:creationId xmlns:a16="http://schemas.microsoft.com/office/drawing/2014/main" id="{1D815DE8-8854-A157-64B3-D43BDC901C0D}"/>
              </a:ext>
            </a:extLst>
          </p:cNvPr>
          <p:cNvSpPr>
            <a:spLocks noGrp="1"/>
          </p:cNvSpPr>
          <p:nvPr>
            <p:ph sz="half" idx="2"/>
          </p:nvPr>
        </p:nvSpPr>
        <p:spPr>
          <a:xfrm>
            <a:off x="839789" y="1828800"/>
            <a:ext cx="3474720" cy="3871223"/>
          </a:xfrm>
        </p:spPr>
        <p:txBody>
          <a:bodyPr>
            <a:normAutofit fontScale="92500" lnSpcReduction="10000"/>
          </a:bodyPr>
          <a:lstStyle/>
          <a:p>
            <a:pPr marL="457200" lvl="0" indent="-457200">
              <a:buFont typeface="+mj-lt"/>
              <a:buAutoNum type="arabicPeriod"/>
            </a:pPr>
            <a:r>
              <a:rPr lang="en-US" dirty="0"/>
              <a:t>Provides contact information for scheduling the initial meeting</a:t>
            </a:r>
          </a:p>
          <a:p>
            <a:pPr marL="457200" lvl="0" indent="-457200">
              <a:buFont typeface="+mj-lt"/>
              <a:buAutoNum type="arabicPeriod"/>
            </a:pPr>
            <a:r>
              <a:rPr lang="en-US" dirty="0"/>
              <a:t>Details the meeting parameters</a:t>
            </a:r>
          </a:p>
          <a:p>
            <a:pPr marL="457200" lvl="0" indent="-457200">
              <a:buFont typeface="+mj-lt"/>
              <a:buAutoNum type="arabicPeriod"/>
            </a:pPr>
            <a:r>
              <a:rPr lang="en-US" dirty="0"/>
              <a:t>Click Yes to continue the request</a:t>
            </a:r>
          </a:p>
          <a:p>
            <a:pPr marL="457200" lvl="0" indent="-457200">
              <a:buFont typeface="+mj-lt"/>
              <a:buAutoNum type="arabicPeriod"/>
            </a:pPr>
            <a:r>
              <a:rPr lang="en-US" dirty="0"/>
              <a:t>Click No to exit the form and submit contact information for follow-up</a:t>
            </a:r>
          </a:p>
        </p:txBody>
      </p:sp>
      <p:pic>
        <p:nvPicPr>
          <p:cNvPr id="8" name="Content Placeholder 7" descr="Thumbnail image of section 2 of the AIU Request for Initial Assistive Technology Planning, which requests information about the LEA representative">
            <a:extLst>
              <a:ext uri="{FF2B5EF4-FFF2-40B4-BE49-F238E27FC236}">
                <a16:creationId xmlns:a16="http://schemas.microsoft.com/office/drawing/2014/main" id="{88AA2947-F696-F742-38B5-F0BB3CAE4276}"/>
              </a:ext>
            </a:extLst>
          </p:cNvPr>
          <p:cNvPicPr>
            <a:picLocks noGrp="1" noChangeAspect="1"/>
          </p:cNvPicPr>
          <p:nvPr>
            <p:ph sz="quarter" idx="13"/>
          </p:nvPr>
        </p:nvPicPr>
        <p:blipFill>
          <a:blip r:embed="rId2"/>
          <a:stretch>
            <a:fillRect/>
          </a:stretch>
        </p:blipFill>
        <p:spPr>
          <a:xfrm>
            <a:off x="5554079" y="1828800"/>
            <a:ext cx="4606504" cy="3871913"/>
          </a:xfrm>
          <a:noFill/>
        </p:spPr>
      </p:pic>
    </p:spTree>
    <p:extLst>
      <p:ext uri="{BB962C8B-B14F-4D97-AF65-F5344CB8AC3E}">
        <p14:creationId xmlns:p14="http://schemas.microsoft.com/office/powerpoint/2010/main" val="24677724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F9EA437-CDCB-8A87-BCF6-1D189A7D56EF}"/>
              </a:ext>
            </a:extLst>
          </p:cNvPr>
          <p:cNvSpPr>
            <a:spLocks noGrp="1"/>
          </p:cNvSpPr>
          <p:nvPr>
            <p:ph type="title"/>
          </p:nvPr>
        </p:nvSpPr>
        <p:spPr>
          <a:xfrm>
            <a:off x="839790" y="771480"/>
            <a:ext cx="10515600" cy="829473"/>
          </a:xfrm>
        </p:spPr>
        <p:txBody>
          <a:bodyPr/>
          <a:lstStyle/>
          <a:p>
            <a:r>
              <a:rPr lang="en-US" dirty="0"/>
              <a:t>Section 3</a:t>
            </a:r>
          </a:p>
        </p:txBody>
      </p:sp>
      <p:sp>
        <p:nvSpPr>
          <p:cNvPr id="5" name="Content Placeholder 4">
            <a:extLst>
              <a:ext uri="{FF2B5EF4-FFF2-40B4-BE49-F238E27FC236}">
                <a16:creationId xmlns:a16="http://schemas.microsoft.com/office/drawing/2014/main" id="{41106688-C104-3770-9D38-E99895B02359}"/>
              </a:ext>
            </a:extLst>
          </p:cNvPr>
          <p:cNvSpPr>
            <a:spLocks noGrp="1"/>
          </p:cNvSpPr>
          <p:nvPr>
            <p:ph sz="half" idx="2"/>
          </p:nvPr>
        </p:nvSpPr>
        <p:spPr>
          <a:xfrm>
            <a:off x="839789" y="1828800"/>
            <a:ext cx="3474720" cy="3871223"/>
          </a:xfrm>
        </p:spPr>
        <p:txBody>
          <a:bodyPr/>
          <a:lstStyle/>
          <a:p>
            <a:pPr marL="457200" indent="-457200">
              <a:buFont typeface="+mj-lt"/>
              <a:buAutoNum type="arabicPeriod"/>
            </a:pPr>
            <a:r>
              <a:rPr lang="en-US" dirty="0"/>
              <a:t>Enter student information</a:t>
            </a:r>
          </a:p>
          <a:p>
            <a:pPr marL="457200" indent="-457200">
              <a:buFont typeface="+mj-lt"/>
              <a:buAutoNum type="arabicPeriod"/>
            </a:pPr>
            <a:r>
              <a:rPr lang="en-US" dirty="0"/>
              <a:t>Upload the ER/RR and IEP/504 (limit of 10 files and 100 MB)</a:t>
            </a:r>
          </a:p>
        </p:txBody>
      </p:sp>
      <p:pic>
        <p:nvPicPr>
          <p:cNvPr id="8" name="Content Placeholder 7" descr="Thumbnail image of section 3 of the AIU Request for Initial Assistive Technology Planning, which requests information about the student and their placement and services">
            <a:extLst>
              <a:ext uri="{FF2B5EF4-FFF2-40B4-BE49-F238E27FC236}">
                <a16:creationId xmlns:a16="http://schemas.microsoft.com/office/drawing/2014/main" id="{7B3927B7-EF96-8AAD-5D89-D760813D5790}"/>
              </a:ext>
            </a:extLst>
          </p:cNvPr>
          <p:cNvPicPr>
            <a:picLocks noGrp="1" noChangeAspect="1"/>
          </p:cNvPicPr>
          <p:nvPr>
            <p:ph sz="quarter" idx="13"/>
          </p:nvPr>
        </p:nvPicPr>
        <p:blipFill>
          <a:blip r:embed="rId2"/>
          <a:stretch>
            <a:fillRect/>
          </a:stretch>
        </p:blipFill>
        <p:spPr>
          <a:xfrm>
            <a:off x="4953397" y="1828800"/>
            <a:ext cx="5807869" cy="3871913"/>
          </a:xfrm>
          <a:noFill/>
        </p:spPr>
      </p:pic>
    </p:spTree>
    <p:extLst>
      <p:ext uri="{BB962C8B-B14F-4D97-AF65-F5344CB8AC3E}">
        <p14:creationId xmlns:p14="http://schemas.microsoft.com/office/powerpoint/2010/main" val="28708943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95D4BE3-6379-6C49-3CE7-72C8C7519786}"/>
              </a:ext>
            </a:extLst>
          </p:cNvPr>
          <p:cNvSpPr>
            <a:spLocks noGrp="1"/>
          </p:cNvSpPr>
          <p:nvPr>
            <p:ph type="title"/>
          </p:nvPr>
        </p:nvSpPr>
        <p:spPr>
          <a:xfrm>
            <a:off x="839790" y="771480"/>
            <a:ext cx="10515600" cy="829473"/>
          </a:xfrm>
        </p:spPr>
        <p:txBody>
          <a:bodyPr/>
          <a:lstStyle/>
          <a:p>
            <a:r>
              <a:rPr lang="en-US" dirty="0"/>
              <a:t>Section 4</a:t>
            </a:r>
          </a:p>
        </p:txBody>
      </p:sp>
      <p:sp>
        <p:nvSpPr>
          <p:cNvPr id="5" name="Content Placeholder 4">
            <a:extLst>
              <a:ext uri="{FF2B5EF4-FFF2-40B4-BE49-F238E27FC236}">
                <a16:creationId xmlns:a16="http://schemas.microsoft.com/office/drawing/2014/main" id="{53AD2C24-D0C3-6077-A6FD-E25C46AB0E9D}"/>
              </a:ext>
            </a:extLst>
          </p:cNvPr>
          <p:cNvSpPr>
            <a:spLocks noGrp="1"/>
          </p:cNvSpPr>
          <p:nvPr>
            <p:ph sz="half" idx="2"/>
          </p:nvPr>
        </p:nvSpPr>
        <p:spPr>
          <a:xfrm>
            <a:off x="839789" y="1828800"/>
            <a:ext cx="3474720" cy="3871223"/>
          </a:xfrm>
        </p:spPr>
        <p:txBody>
          <a:bodyPr/>
          <a:lstStyle/>
          <a:p>
            <a:pPr marL="457200" lvl="0" indent="-457200">
              <a:buFont typeface="+mj-lt"/>
              <a:buAutoNum type="arabicPeriod"/>
            </a:pPr>
            <a:r>
              <a:rPr lang="en-US" dirty="0"/>
              <a:t>Indicate the type(s) of AT supports to explore</a:t>
            </a:r>
          </a:p>
          <a:p>
            <a:pPr marL="457200" lvl="0" indent="-457200">
              <a:buFont typeface="+mj-lt"/>
              <a:buAutoNum type="arabicPeriod"/>
            </a:pPr>
            <a:r>
              <a:rPr lang="en-US" dirty="0"/>
              <a:t>Add additional, relevant information regarding the AT needs</a:t>
            </a:r>
          </a:p>
        </p:txBody>
      </p:sp>
      <p:pic>
        <p:nvPicPr>
          <p:cNvPr id="8" name="Content Placeholder 7" descr="Thumbnail image of section 4 of the AIU Request for Initial Assistive Technology Planning, which requests information about the student's areas of need and specific needs the team hopes assistive technology can address">
            <a:extLst>
              <a:ext uri="{FF2B5EF4-FFF2-40B4-BE49-F238E27FC236}">
                <a16:creationId xmlns:a16="http://schemas.microsoft.com/office/drawing/2014/main" id="{5E480F6B-3F14-8BA9-02BC-A801DABDEDF8}"/>
              </a:ext>
            </a:extLst>
          </p:cNvPr>
          <p:cNvPicPr>
            <a:picLocks noGrp="1" noChangeAspect="1"/>
          </p:cNvPicPr>
          <p:nvPr>
            <p:ph sz="quarter" idx="13"/>
          </p:nvPr>
        </p:nvPicPr>
        <p:blipFill>
          <a:blip r:embed="rId2"/>
          <a:stretch>
            <a:fillRect/>
          </a:stretch>
        </p:blipFill>
        <p:spPr>
          <a:xfrm>
            <a:off x="6167632" y="1828800"/>
            <a:ext cx="3379399" cy="3871913"/>
          </a:xfrm>
          <a:noFill/>
        </p:spPr>
      </p:pic>
    </p:spTree>
    <p:extLst>
      <p:ext uri="{BB962C8B-B14F-4D97-AF65-F5344CB8AC3E}">
        <p14:creationId xmlns:p14="http://schemas.microsoft.com/office/powerpoint/2010/main" val="12446225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83DAE-9178-11F8-F7E2-B9C25A2839DA}"/>
              </a:ext>
            </a:extLst>
          </p:cNvPr>
          <p:cNvSpPr>
            <a:spLocks noGrp="1"/>
          </p:cNvSpPr>
          <p:nvPr>
            <p:ph type="title"/>
          </p:nvPr>
        </p:nvSpPr>
        <p:spPr/>
        <p:txBody>
          <a:bodyPr/>
          <a:lstStyle/>
          <a:p>
            <a:r>
              <a:rPr lang="en-US" dirty="0"/>
              <a:t>Section 5</a:t>
            </a:r>
          </a:p>
        </p:txBody>
      </p:sp>
      <p:sp>
        <p:nvSpPr>
          <p:cNvPr id="3" name="Content Placeholder 2">
            <a:extLst>
              <a:ext uri="{FF2B5EF4-FFF2-40B4-BE49-F238E27FC236}">
                <a16:creationId xmlns:a16="http://schemas.microsoft.com/office/drawing/2014/main" id="{78950A45-BF97-AEEA-3984-190E691D8474}"/>
              </a:ext>
            </a:extLst>
          </p:cNvPr>
          <p:cNvSpPr>
            <a:spLocks noGrp="1"/>
          </p:cNvSpPr>
          <p:nvPr>
            <p:ph sz="half" idx="2"/>
          </p:nvPr>
        </p:nvSpPr>
        <p:spPr/>
        <p:txBody>
          <a:bodyPr>
            <a:normAutofit fontScale="92500" lnSpcReduction="20000"/>
          </a:bodyPr>
          <a:lstStyle/>
          <a:p>
            <a:r>
              <a:rPr lang="en-US" dirty="0"/>
              <a:t>Collects participants’ names</a:t>
            </a:r>
          </a:p>
          <a:p>
            <a:pPr lvl="1"/>
            <a:r>
              <a:rPr lang="en-US" dirty="0"/>
              <a:t>Special Education Liaison/designee</a:t>
            </a:r>
          </a:p>
          <a:p>
            <a:pPr lvl="1"/>
            <a:r>
              <a:rPr lang="en-US" dirty="0"/>
              <a:t>Building Administrator</a:t>
            </a:r>
          </a:p>
          <a:p>
            <a:pPr lvl="1"/>
            <a:r>
              <a:rPr lang="en-US" dirty="0"/>
              <a:t>Special Education Teacher</a:t>
            </a:r>
          </a:p>
          <a:p>
            <a:pPr lvl="1"/>
            <a:r>
              <a:rPr lang="en-US" dirty="0"/>
              <a:t>General Education Teacher (in content/performance area relating to the AT request)</a:t>
            </a:r>
          </a:p>
          <a:p>
            <a:pPr lvl="1"/>
            <a:r>
              <a:rPr lang="en-US" dirty="0"/>
              <a:t>Speech Language Pathologist (for communication/ language needs)</a:t>
            </a:r>
          </a:p>
        </p:txBody>
      </p:sp>
      <p:pic>
        <p:nvPicPr>
          <p:cNvPr id="6" name="Content Placeholder 5" descr="Thumbnail image of section 5 of the AIU Request for Initial Assistive Technology Planning, which requests the names of the student's team members by role">
            <a:extLst>
              <a:ext uri="{FF2B5EF4-FFF2-40B4-BE49-F238E27FC236}">
                <a16:creationId xmlns:a16="http://schemas.microsoft.com/office/drawing/2014/main" id="{93A7EDA3-5D59-0FD2-4280-DBFD5F2D4537}"/>
              </a:ext>
            </a:extLst>
          </p:cNvPr>
          <p:cNvPicPr>
            <a:picLocks noGrp="1" noChangeAspect="1"/>
          </p:cNvPicPr>
          <p:nvPr>
            <p:ph sz="quarter" idx="13"/>
          </p:nvPr>
        </p:nvPicPr>
        <p:blipFill>
          <a:blip r:embed="rId2"/>
          <a:stretch>
            <a:fillRect/>
          </a:stretch>
        </p:blipFill>
        <p:spPr>
          <a:xfrm>
            <a:off x="5894163" y="1828800"/>
            <a:ext cx="3926337" cy="3871913"/>
          </a:xfrm>
          <a:prstGeom prst="rect">
            <a:avLst/>
          </a:prstGeom>
          <a:noFill/>
        </p:spPr>
      </p:pic>
    </p:spTree>
    <p:extLst>
      <p:ext uri="{BB962C8B-B14F-4D97-AF65-F5344CB8AC3E}">
        <p14:creationId xmlns:p14="http://schemas.microsoft.com/office/powerpoint/2010/main" val="1104763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C55AC7-04F3-77E5-265F-60698B315671}"/>
              </a:ext>
            </a:extLst>
          </p:cNvPr>
          <p:cNvSpPr>
            <a:spLocks noGrp="1"/>
          </p:cNvSpPr>
          <p:nvPr>
            <p:ph type="title"/>
          </p:nvPr>
        </p:nvSpPr>
        <p:spPr/>
        <p:txBody>
          <a:bodyPr/>
          <a:lstStyle/>
          <a:p>
            <a:r>
              <a:rPr lang="en-US" dirty="0"/>
              <a:t>Section 6</a:t>
            </a:r>
          </a:p>
        </p:txBody>
      </p:sp>
      <p:sp>
        <p:nvSpPr>
          <p:cNvPr id="3" name="Content Placeholder 2">
            <a:extLst>
              <a:ext uri="{FF2B5EF4-FFF2-40B4-BE49-F238E27FC236}">
                <a16:creationId xmlns:a16="http://schemas.microsoft.com/office/drawing/2014/main" id="{225730A5-A3A3-1862-5F36-DA4CE638E666}"/>
              </a:ext>
            </a:extLst>
          </p:cNvPr>
          <p:cNvSpPr>
            <a:spLocks noGrp="1"/>
          </p:cNvSpPr>
          <p:nvPr>
            <p:ph sz="half" idx="2"/>
          </p:nvPr>
        </p:nvSpPr>
        <p:spPr/>
        <p:txBody>
          <a:bodyPr>
            <a:normAutofit lnSpcReduction="10000"/>
          </a:bodyPr>
          <a:lstStyle/>
          <a:p>
            <a:r>
              <a:rPr lang="en-US" dirty="0"/>
              <a:t>Propose when previously named participants can meet each day of the week</a:t>
            </a:r>
          </a:p>
          <a:p>
            <a:pPr lvl="1"/>
            <a:r>
              <a:rPr lang="en-US" dirty="0"/>
              <a:t>Time range on a specific day of the week</a:t>
            </a:r>
          </a:p>
          <a:p>
            <a:pPr lvl="2"/>
            <a:r>
              <a:rPr lang="en-US" dirty="0"/>
              <a:t>“Any Tuesday between 12:45 and 3:20”</a:t>
            </a:r>
          </a:p>
          <a:p>
            <a:pPr lvl="1"/>
            <a:r>
              <a:rPr lang="en-US" dirty="0"/>
              <a:t>Specific date and time</a:t>
            </a:r>
          </a:p>
          <a:p>
            <a:pPr lvl="2"/>
            <a:r>
              <a:rPr lang="en-US" dirty="0"/>
              <a:t>“7:30 AM to 8:30 AM on 07/29/2020 or 08/12/2020”</a:t>
            </a:r>
          </a:p>
          <a:p>
            <a:pPr lvl="1"/>
            <a:r>
              <a:rPr lang="en-US" dirty="0"/>
              <a:t>“Unavailable”</a:t>
            </a:r>
          </a:p>
        </p:txBody>
      </p:sp>
      <p:pic>
        <p:nvPicPr>
          <p:cNvPr id="6" name="Content Placeholder 5" descr="Thumbnail image of section 6 of the AIU Request for Initial Assistive Technology Planning, which allows the team to share possible schedule availability with the TaC Coordinator">
            <a:extLst>
              <a:ext uri="{FF2B5EF4-FFF2-40B4-BE49-F238E27FC236}">
                <a16:creationId xmlns:a16="http://schemas.microsoft.com/office/drawing/2014/main" id="{55B65F80-D095-C886-0FA2-D1D3F15FCCB4}"/>
              </a:ext>
            </a:extLst>
          </p:cNvPr>
          <p:cNvPicPr>
            <a:picLocks noGrp="1" noChangeAspect="1"/>
          </p:cNvPicPr>
          <p:nvPr>
            <p:ph sz="quarter" idx="13"/>
          </p:nvPr>
        </p:nvPicPr>
        <p:blipFill>
          <a:blip r:embed="rId2"/>
          <a:stretch>
            <a:fillRect/>
          </a:stretch>
        </p:blipFill>
        <p:spPr>
          <a:xfrm>
            <a:off x="5070880" y="2221491"/>
            <a:ext cx="5572903" cy="3086531"/>
          </a:xfrm>
          <a:prstGeom prst="rect">
            <a:avLst/>
          </a:prstGeom>
          <a:noFill/>
        </p:spPr>
      </p:pic>
    </p:spTree>
    <p:extLst>
      <p:ext uri="{BB962C8B-B14F-4D97-AF65-F5344CB8AC3E}">
        <p14:creationId xmlns:p14="http://schemas.microsoft.com/office/powerpoint/2010/main" val="7020464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F6905E-4785-4E7B-EE0D-A94B50BEF064}"/>
              </a:ext>
            </a:extLst>
          </p:cNvPr>
          <p:cNvSpPr>
            <a:spLocks noGrp="1"/>
          </p:cNvSpPr>
          <p:nvPr>
            <p:ph type="title"/>
          </p:nvPr>
        </p:nvSpPr>
        <p:spPr/>
        <p:txBody>
          <a:bodyPr/>
          <a:lstStyle/>
          <a:p>
            <a:r>
              <a:rPr lang="en-US" dirty="0"/>
              <a:t>Scheduling</a:t>
            </a:r>
          </a:p>
        </p:txBody>
      </p:sp>
      <p:sp>
        <p:nvSpPr>
          <p:cNvPr id="5" name="Content Placeholder 4">
            <a:extLst>
              <a:ext uri="{FF2B5EF4-FFF2-40B4-BE49-F238E27FC236}">
                <a16:creationId xmlns:a16="http://schemas.microsoft.com/office/drawing/2014/main" id="{200D25C7-5530-B738-CAE0-DB2B9FD7C002}"/>
              </a:ext>
            </a:extLst>
          </p:cNvPr>
          <p:cNvSpPr>
            <a:spLocks noGrp="1"/>
          </p:cNvSpPr>
          <p:nvPr>
            <p:ph idx="1"/>
          </p:nvPr>
        </p:nvSpPr>
        <p:spPr/>
        <p:txBody>
          <a:bodyPr/>
          <a:lstStyle/>
          <a:p>
            <a:pPr marL="457200" lvl="0" indent="-361950">
              <a:spcBef>
                <a:spcPts val="800"/>
              </a:spcBef>
              <a:buSzPts val="2100"/>
            </a:pPr>
            <a:r>
              <a:rPr lang="en-US" dirty="0"/>
              <a:t>Jamila Robinson-Moore will confirm materials are received and notify TaC Coordinator</a:t>
            </a:r>
          </a:p>
          <a:p>
            <a:pPr marL="457200" lvl="0" indent="-361950">
              <a:spcBef>
                <a:spcPts val="0"/>
              </a:spcBef>
              <a:buSzPts val="2100"/>
            </a:pPr>
            <a:r>
              <a:rPr lang="en-US" dirty="0"/>
              <a:t>TaC Coordinator will contact the LEA to schedule a meeting</a:t>
            </a:r>
          </a:p>
          <a:p>
            <a:pPr marL="457200" lvl="0" indent="-361950">
              <a:spcBef>
                <a:spcPts val="0"/>
              </a:spcBef>
              <a:buSzPts val="2100"/>
            </a:pPr>
            <a:r>
              <a:rPr lang="en-US" dirty="0"/>
              <a:t>LEA will ensure technology/room and participants are arranged for district staff</a:t>
            </a:r>
          </a:p>
        </p:txBody>
      </p:sp>
    </p:spTree>
    <p:extLst>
      <p:ext uri="{BB962C8B-B14F-4D97-AF65-F5344CB8AC3E}">
        <p14:creationId xmlns:p14="http://schemas.microsoft.com/office/powerpoint/2010/main" val="29894444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0E3A2B-D81A-BB4C-9383-69653F45CA5A}"/>
              </a:ext>
            </a:extLst>
          </p:cNvPr>
          <p:cNvSpPr>
            <a:spLocks noGrp="1"/>
          </p:cNvSpPr>
          <p:nvPr>
            <p:ph type="title"/>
          </p:nvPr>
        </p:nvSpPr>
        <p:spPr/>
        <p:txBody>
          <a:bodyPr>
            <a:normAutofit/>
          </a:bodyPr>
          <a:lstStyle/>
          <a:p>
            <a:r>
              <a:rPr lang="en-US" dirty="0"/>
              <a:t>Non-Discrimination Statement</a:t>
            </a:r>
          </a:p>
        </p:txBody>
      </p:sp>
      <p:sp>
        <p:nvSpPr>
          <p:cNvPr id="3" name="Content Placeholder 2">
            <a:extLst>
              <a:ext uri="{FF2B5EF4-FFF2-40B4-BE49-F238E27FC236}">
                <a16:creationId xmlns:a16="http://schemas.microsoft.com/office/drawing/2014/main" id="{AF2C2C55-26B3-381F-E361-5141D72A3430}"/>
              </a:ext>
            </a:extLst>
          </p:cNvPr>
          <p:cNvSpPr>
            <a:spLocks noGrp="1"/>
          </p:cNvSpPr>
          <p:nvPr>
            <p:ph idx="1"/>
          </p:nvPr>
        </p:nvSpPr>
        <p:spPr/>
        <p:txBody>
          <a:bodyPr>
            <a:normAutofit/>
          </a:bodyPr>
          <a:lstStyle/>
          <a:p>
            <a:r>
              <a:rPr lang="en-US" dirty="0"/>
              <a:t>The Allegheny Intermediate Unit is an equal opportunity education institution and will not discriminate on the basis of race, color, age, creed, religion, sex, sexual orientation, gender identity or expression, ancestry, place of birth, national origin, marital status, familial status, genetic information, pregnancy, handicap/disability, status as a handler or trainer of support or guide animals, or any other legally protected characteristic in its educational programs, services, facilities, activities or employment practices as required by Title IX of the 1972 Educational Amendments, Title VI and VII of the Civil Rights Act of 1964, as amended, Section 504 Regulations of the Rehabilitation Act of 1973, the Age Discrimination in Employment Act of 1975, Section 204 Regulations of the 1984 Carl D. Perkins Act, the Americans with Disabilities Act, the Pennsylvania Human Relations Act, or any other applicable federal, state, or local law. Any person who believes that s/he has been subjected to discrimination shall report all incidents of such conduct to Erin Koebel, Director of Human Resources and Labor Relations, Title IX Coordinator, Allegheny Intermediate Unit, 475 East Waterfront Drive, Homestead, PA 15120. 412-394-5957 erin.koebel@aiu3.net.</a:t>
            </a:r>
          </a:p>
          <a:p>
            <a:r>
              <a:rPr lang="en-US" b="1" dirty="0">
                <a:solidFill>
                  <a:srgbClr val="004C97"/>
                </a:solidFill>
              </a:rPr>
              <a:t>For more information about the AIU visit us online – aiu3.net</a:t>
            </a:r>
          </a:p>
        </p:txBody>
      </p:sp>
    </p:spTree>
    <p:extLst>
      <p:ext uri="{BB962C8B-B14F-4D97-AF65-F5344CB8AC3E}">
        <p14:creationId xmlns:p14="http://schemas.microsoft.com/office/powerpoint/2010/main" val="775101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31FFEF-D85F-C341-B1E5-2A2B422F0DAE}"/>
              </a:ext>
            </a:extLst>
          </p:cNvPr>
          <p:cNvSpPr>
            <a:spLocks noGrp="1"/>
          </p:cNvSpPr>
          <p:nvPr>
            <p:ph type="title"/>
          </p:nvPr>
        </p:nvSpPr>
        <p:spPr/>
        <p:txBody>
          <a:bodyPr>
            <a:normAutofit/>
          </a:bodyPr>
          <a:lstStyle/>
          <a:p>
            <a:r>
              <a:rPr lang="en-US" dirty="0"/>
              <a:t>AIU Mission &amp; Vision</a:t>
            </a:r>
          </a:p>
        </p:txBody>
      </p:sp>
      <p:sp>
        <p:nvSpPr>
          <p:cNvPr id="8" name="Content Placeholder 2">
            <a:extLst>
              <a:ext uri="{FF2B5EF4-FFF2-40B4-BE49-F238E27FC236}">
                <a16:creationId xmlns:a16="http://schemas.microsoft.com/office/drawing/2014/main" id="{0C412CCA-5B4D-D241-AA07-017722014EB6}"/>
              </a:ext>
            </a:extLst>
          </p:cNvPr>
          <p:cNvSpPr>
            <a:spLocks noGrp="1"/>
          </p:cNvSpPr>
          <p:nvPr>
            <p:ph idx="1"/>
          </p:nvPr>
        </p:nvSpPr>
        <p:spPr/>
        <p:txBody>
          <a:bodyPr vert="horz" lIns="91440" tIns="45720" rIns="91440" bIns="45720" rtlCol="0" anchor="t">
            <a:normAutofit/>
          </a:bodyPr>
          <a:lstStyle/>
          <a:p>
            <a:r>
              <a:rPr lang="en-US" b="1" dirty="0">
                <a:solidFill>
                  <a:srgbClr val="009CDE"/>
                </a:solidFill>
              </a:rPr>
              <a:t>Our Mission</a:t>
            </a:r>
          </a:p>
          <a:p>
            <a:r>
              <a:rPr lang="en-US" dirty="0"/>
              <a:t>We are an educational community that advocates and advances equitable opportunities for every learner.</a:t>
            </a:r>
            <a:br>
              <a:rPr lang="en-US" dirty="0"/>
            </a:br>
            <a:br>
              <a:rPr lang="en-US" dirty="0"/>
            </a:br>
            <a:r>
              <a:rPr lang="en-US" b="1" dirty="0">
                <a:solidFill>
                  <a:srgbClr val="009CDE"/>
                </a:solidFill>
              </a:rPr>
              <a:t>Our Vision</a:t>
            </a:r>
          </a:p>
          <a:p>
            <a:r>
              <a:rPr lang="en-US" dirty="0"/>
              <a:t>Through equitable access, all learners </a:t>
            </a:r>
            <a:br>
              <a:rPr lang="en-US" dirty="0"/>
            </a:br>
            <a:r>
              <a:rPr lang="en-US" dirty="0"/>
              <a:t>achieve their full potential. </a:t>
            </a:r>
          </a:p>
        </p:txBody>
      </p:sp>
    </p:spTree>
    <p:extLst>
      <p:ext uri="{BB962C8B-B14F-4D97-AF65-F5344CB8AC3E}">
        <p14:creationId xmlns:p14="http://schemas.microsoft.com/office/powerpoint/2010/main" val="17055805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B700C-4D28-27BB-B4C9-B28B38F051B8}"/>
              </a:ext>
            </a:extLst>
          </p:cNvPr>
          <p:cNvSpPr>
            <a:spLocks noGrp="1"/>
          </p:cNvSpPr>
          <p:nvPr>
            <p:ph type="title"/>
          </p:nvPr>
        </p:nvSpPr>
        <p:spPr/>
        <p:txBody>
          <a:bodyPr/>
          <a:lstStyle/>
          <a:p>
            <a:r>
              <a:rPr lang="en-US" dirty="0"/>
              <a:t>Presenter Accessibility Promise</a:t>
            </a:r>
          </a:p>
        </p:txBody>
      </p:sp>
      <p:sp>
        <p:nvSpPr>
          <p:cNvPr id="3" name="Content Placeholder 2">
            <a:extLst>
              <a:ext uri="{FF2B5EF4-FFF2-40B4-BE49-F238E27FC236}">
                <a16:creationId xmlns:a16="http://schemas.microsoft.com/office/drawing/2014/main" id="{E7082FAD-9800-B5F1-4BA1-D4842FB60859}"/>
              </a:ext>
            </a:extLst>
          </p:cNvPr>
          <p:cNvSpPr>
            <a:spLocks noGrp="1"/>
          </p:cNvSpPr>
          <p:nvPr>
            <p:ph idx="1"/>
          </p:nvPr>
        </p:nvSpPr>
        <p:spPr/>
        <p:txBody>
          <a:bodyPr>
            <a:normAutofit fontScale="92500" lnSpcReduction="10000"/>
          </a:bodyPr>
          <a:lstStyle/>
          <a:p>
            <a:r>
              <a:rPr lang="en-US" dirty="0"/>
              <a:t>In a commitment to make this presentation as accessible as possible, some of the strategies used today include:</a:t>
            </a:r>
          </a:p>
          <a:p>
            <a:pPr lvl="1"/>
            <a:r>
              <a:rPr lang="en-US" dirty="0"/>
              <a:t>Simple backgrounds with high-contrast, real text</a:t>
            </a:r>
          </a:p>
          <a:p>
            <a:pPr lvl="1"/>
            <a:r>
              <a:rPr lang="en-US" dirty="0"/>
              <a:t>Digital materials provided</a:t>
            </a:r>
          </a:p>
          <a:p>
            <a:pPr lvl="1"/>
            <a:r>
              <a:rPr lang="en-US" dirty="0"/>
              <a:t>Shortened links, QR codes, and hyperlinks</a:t>
            </a:r>
          </a:p>
          <a:p>
            <a:pPr lvl="1"/>
            <a:r>
              <a:rPr lang="en-US" dirty="0"/>
              <a:t>Alt text for images and videos</a:t>
            </a:r>
          </a:p>
          <a:p>
            <a:pPr lvl="1"/>
            <a:r>
              <a:rPr lang="en-US" dirty="0"/>
              <a:t>Spoken description of the slides and slide contents</a:t>
            </a:r>
          </a:p>
          <a:p>
            <a:pPr lvl="1"/>
            <a:r>
              <a:rPr lang="en-US" dirty="0"/>
              <a:t>Multiple visual examples</a:t>
            </a:r>
          </a:p>
          <a:p>
            <a:pPr lvl="1"/>
            <a:r>
              <a:rPr lang="en-US" dirty="0"/>
              <a:t>Captions</a:t>
            </a:r>
          </a:p>
          <a:p>
            <a:pPr lvl="1"/>
            <a:r>
              <a:rPr lang="en-US" dirty="0"/>
              <a:t>Multiple opportunities and options for participation</a:t>
            </a:r>
          </a:p>
          <a:p>
            <a:pPr marL="457200" lvl="1" indent="0" algn="r">
              <a:buNone/>
            </a:pPr>
            <a:r>
              <a:rPr lang="en-US" dirty="0">
                <a:hlinkClick r:id="rId2"/>
              </a:rPr>
              <a:t>National Center on Accessible Educational Materials</a:t>
            </a:r>
            <a:r>
              <a:rPr lang="en-US" dirty="0"/>
              <a:t> </a:t>
            </a:r>
          </a:p>
          <a:p>
            <a:pPr marL="457200" lvl="1" indent="0">
              <a:buNone/>
            </a:pPr>
            <a:endParaRPr lang="en-US" dirty="0"/>
          </a:p>
        </p:txBody>
      </p:sp>
    </p:spTree>
    <p:extLst>
      <p:ext uri="{BB962C8B-B14F-4D97-AF65-F5344CB8AC3E}">
        <p14:creationId xmlns:p14="http://schemas.microsoft.com/office/powerpoint/2010/main" val="19862027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52B2E2B-AD33-6671-13A2-907E16A3DC87}"/>
              </a:ext>
            </a:extLst>
          </p:cNvPr>
          <p:cNvSpPr>
            <a:spLocks noGrp="1"/>
          </p:cNvSpPr>
          <p:nvPr>
            <p:ph type="title"/>
          </p:nvPr>
        </p:nvSpPr>
        <p:spPr/>
        <p:txBody>
          <a:bodyPr>
            <a:normAutofit fontScale="90000"/>
          </a:bodyPr>
          <a:lstStyle/>
          <a:p>
            <a:r>
              <a:rPr lang="en-US" dirty="0"/>
              <a:t>Changes to the Assistive Technology Service</a:t>
            </a:r>
          </a:p>
        </p:txBody>
      </p:sp>
      <p:sp>
        <p:nvSpPr>
          <p:cNvPr id="8" name="Content Placeholder 7">
            <a:extLst>
              <a:ext uri="{FF2B5EF4-FFF2-40B4-BE49-F238E27FC236}">
                <a16:creationId xmlns:a16="http://schemas.microsoft.com/office/drawing/2014/main" id="{84C8934F-98F4-0665-9048-46CDF42BFEA6}"/>
              </a:ext>
            </a:extLst>
          </p:cNvPr>
          <p:cNvSpPr>
            <a:spLocks noGrp="1"/>
          </p:cNvSpPr>
          <p:nvPr>
            <p:ph idx="1"/>
          </p:nvPr>
        </p:nvSpPr>
        <p:spPr/>
        <p:txBody>
          <a:bodyPr/>
          <a:lstStyle/>
          <a:p>
            <a:pPr marL="457200" lvl="0" indent="-361950">
              <a:spcBef>
                <a:spcPts val="800"/>
              </a:spcBef>
              <a:buSzPts val="2100"/>
            </a:pPr>
            <a:r>
              <a:rPr lang="en-US" dirty="0"/>
              <a:t>Effort to truly build local capacity</a:t>
            </a:r>
          </a:p>
          <a:p>
            <a:pPr marL="914400" lvl="1" indent="-342900">
              <a:spcBef>
                <a:spcPts val="0"/>
              </a:spcBef>
              <a:buSzPts val="1800"/>
            </a:pPr>
            <a:r>
              <a:rPr lang="en-US" dirty="0"/>
              <a:t>Initial, standard service is a synchronous team discussion (face-to-face or virtual)</a:t>
            </a:r>
          </a:p>
          <a:p>
            <a:pPr marL="914400" lvl="1" indent="-342900">
              <a:spcBef>
                <a:spcPts val="0"/>
              </a:spcBef>
              <a:buSzPts val="1800"/>
            </a:pPr>
            <a:r>
              <a:rPr lang="en-US" dirty="0"/>
              <a:t>Discussion is facilitated by the TaC Coordinator</a:t>
            </a:r>
          </a:p>
          <a:p>
            <a:pPr marL="914400" lvl="1" indent="-342900">
              <a:spcBef>
                <a:spcPts val="0"/>
              </a:spcBef>
              <a:buSzPts val="1800"/>
            </a:pPr>
            <a:r>
              <a:rPr lang="en-US" dirty="0"/>
              <a:t>Action plans/notes are generated by the team members</a:t>
            </a:r>
          </a:p>
          <a:p>
            <a:pPr marL="914400" lvl="1" indent="-342900">
              <a:spcBef>
                <a:spcPts val="0"/>
              </a:spcBef>
              <a:buSzPts val="1800"/>
            </a:pPr>
            <a:r>
              <a:rPr lang="en-US" dirty="0"/>
              <a:t>Additional support is available as needed (and defined in action steps)</a:t>
            </a:r>
          </a:p>
          <a:p>
            <a:pPr marL="1371600" lvl="2" indent="-323850">
              <a:spcBef>
                <a:spcPts val="0"/>
              </a:spcBef>
              <a:buSzPts val="1500"/>
            </a:pPr>
            <a:r>
              <a:rPr lang="en-US" dirty="0"/>
              <a:t>guidance on the implementation of existing supports and resources</a:t>
            </a:r>
          </a:p>
          <a:p>
            <a:pPr marL="1371600" lvl="2" indent="-323850">
              <a:spcBef>
                <a:spcPts val="0"/>
              </a:spcBef>
              <a:buSzPts val="1500"/>
            </a:pPr>
            <a:r>
              <a:rPr lang="en-US" dirty="0"/>
              <a:t>trial of AT devices or software</a:t>
            </a:r>
          </a:p>
          <a:p>
            <a:pPr marL="1371600" lvl="2" indent="-323850">
              <a:spcBef>
                <a:spcPts val="0"/>
              </a:spcBef>
              <a:buSzPts val="1500"/>
            </a:pPr>
            <a:r>
              <a:rPr lang="en-US" dirty="0"/>
              <a:t>AT training  and implementation support for team members</a:t>
            </a:r>
          </a:p>
          <a:p>
            <a:pPr marL="1371600" lvl="2" indent="-323850">
              <a:spcBef>
                <a:spcPts val="0"/>
              </a:spcBef>
              <a:buSzPts val="1500"/>
            </a:pPr>
            <a:r>
              <a:rPr lang="en-US" dirty="0"/>
              <a:t>observations by the AIU TaC Coordinator to gather additional information for revised action planning</a:t>
            </a:r>
          </a:p>
        </p:txBody>
      </p:sp>
    </p:spTree>
    <p:extLst>
      <p:ext uri="{BB962C8B-B14F-4D97-AF65-F5344CB8AC3E}">
        <p14:creationId xmlns:p14="http://schemas.microsoft.com/office/powerpoint/2010/main" val="29656897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97F8C-B70C-3AD5-F5F6-9332053E9CAD}"/>
              </a:ext>
            </a:extLst>
          </p:cNvPr>
          <p:cNvSpPr>
            <a:spLocks noGrp="1"/>
          </p:cNvSpPr>
          <p:nvPr>
            <p:ph type="title"/>
          </p:nvPr>
        </p:nvSpPr>
        <p:spPr/>
        <p:txBody>
          <a:bodyPr>
            <a:normAutofit fontScale="90000"/>
          </a:bodyPr>
          <a:lstStyle/>
          <a:p>
            <a:r>
              <a:rPr lang="en-US" dirty="0"/>
              <a:t>Changes to the Assistive Technology Process</a:t>
            </a:r>
          </a:p>
        </p:txBody>
      </p:sp>
      <p:sp>
        <p:nvSpPr>
          <p:cNvPr id="3" name="Content Placeholder 2">
            <a:extLst>
              <a:ext uri="{FF2B5EF4-FFF2-40B4-BE49-F238E27FC236}">
                <a16:creationId xmlns:a16="http://schemas.microsoft.com/office/drawing/2014/main" id="{6C329340-C9C2-7805-83C4-14EF9897512C}"/>
              </a:ext>
            </a:extLst>
          </p:cNvPr>
          <p:cNvSpPr>
            <a:spLocks noGrp="1"/>
          </p:cNvSpPr>
          <p:nvPr>
            <p:ph idx="1"/>
          </p:nvPr>
        </p:nvSpPr>
        <p:spPr/>
        <p:txBody>
          <a:bodyPr/>
          <a:lstStyle/>
          <a:p>
            <a:pPr marL="457200" lvl="0" indent="-361950">
              <a:spcBef>
                <a:spcPts val="800"/>
              </a:spcBef>
              <a:buSzPts val="2100"/>
            </a:pPr>
            <a:r>
              <a:rPr lang="en-US" dirty="0"/>
              <a:t>Streamlined request process</a:t>
            </a:r>
          </a:p>
          <a:p>
            <a:pPr marL="914400" lvl="1" indent="-342900">
              <a:spcBef>
                <a:spcPts val="0"/>
              </a:spcBef>
              <a:buSzPts val="1800"/>
            </a:pPr>
            <a:r>
              <a:rPr lang="en-US" dirty="0"/>
              <a:t>Online request made by liaison/meeting coordinator</a:t>
            </a:r>
          </a:p>
          <a:p>
            <a:pPr marL="914400" lvl="1" indent="-342900">
              <a:spcBef>
                <a:spcPts val="0"/>
              </a:spcBef>
              <a:buSzPts val="1800"/>
            </a:pPr>
            <a:r>
              <a:rPr lang="en-US" dirty="0"/>
              <a:t>Documentation is uploaded during the form completion (requires Google login)</a:t>
            </a:r>
          </a:p>
          <a:p>
            <a:pPr marL="914400" lvl="1" indent="-342900">
              <a:spcBef>
                <a:spcPts val="0"/>
              </a:spcBef>
              <a:buSzPts val="1800"/>
            </a:pPr>
            <a:r>
              <a:rPr lang="en-US" dirty="0"/>
              <a:t>Meeting participants and potential dates/times are provided by the LEA</a:t>
            </a:r>
          </a:p>
        </p:txBody>
      </p:sp>
    </p:spTree>
    <p:extLst>
      <p:ext uri="{BB962C8B-B14F-4D97-AF65-F5344CB8AC3E}">
        <p14:creationId xmlns:p14="http://schemas.microsoft.com/office/powerpoint/2010/main" val="37361513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BEB59F-6663-C21F-FDE8-0203124E3816}"/>
              </a:ext>
            </a:extLst>
          </p:cNvPr>
          <p:cNvSpPr>
            <a:spLocks noGrp="1"/>
          </p:cNvSpPr>
          <p:nvPr>
            <p:ph type="title"/>
          </p:nvPr>
        </p:nvSpPr>
        <p:spPr/>
        <p:txBody>
          <a:bodyPr/>
          <a:lstStyle/>
          <a:p>
            <a:r>
              <a:rPr lang="en-US" dirty="0"/>
              <a:t>Initial Meeting</a:t>
            </a:r>
          </a:p>
        </p:txBody>
      </p:sp>
      <p:sp>
        <p:nvSpPr>
          <p:cNvPr id="3" name="Content Placeholder 2">
            <a:extLst>
              <a:ext uri="{FF2B5EF4-FFF2-40B4-BE49-F238E27FC236}">
                <a16:creationId xmlns:a16="http://schemas.microsoft.com/office/drawing/2014/main" id="{3F62E6BF-AFCF-6B23-C78F-E5FA25CC8253}"/>
              </a:ext>
            </a:extLst>
          </p:cNvPr>
          <p:cNvSpPr>
            <a:spLocks noGrp="1"/>
          </p:cNvSpPr>
          <p:nvPr>
            <p:ph idx="1"/>
          </p:nvPr>
        </p:nvSpPr>
        <p:spPr/>
        <p:txBody>
          <a:bodyPr/>
          <a:lstStyle/>
          <a:p>
            <a:r>
              <a:rPr lang="en-US" dirty="0"/>
              <a:t>Anticipate 1 hour for the discussion.</a:t>
            </a:r>
          </a:p>
          <a:p>
            <a:r>
              <a:rPr lang="en-US" dirty="0"/>
              <a:t>Meeting participants need to have DIRECT knowledge about:</a:t>
            </a:r>
          </a:p>
          <a:p>
            <a:pPr lvl="1"/>
            <a:r>
              <a:rPr lang="en-US" dirty="0"/>
              <a:t>the student.</a:t>
            </a:r>
          </a:p>
          <a:p>
            <a:pPr lvl="1"/>
            <a:r>
              <a:rPr lang="en-US" dirty="0"/>
              <a:t>the instruction, activities, materials, and tasks the student engages in each day.</a:t>
            </a:r>
          </a:p>
          <a:p>
            <a:pPr lvl="1"/>
            <a:r>
              <a:rPr lang="en-US" dirty="0"/>
              <a:t>the environment and personnel supports available to the student.</a:t>
            </a:r>
          </a:p>
          <a:p>
            <a:endParaRPr lang="en-US" dirty="0"/>
          </a:p>
        </p:txBody>
      </p:sp>
    </p:spTree>
    <p:extLst>
      <p:ext uri="{BB962C8B-B14F-4D97-AF65-F5344CB8AC3E}">
        <p14:creationId xmlns:p14="http://schemas.microsoft.com/office/powerpoint/2010/main" val="12381960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8D44E-1674-D0EB-B974-02337520F6C7}"/>
              </a:ext>
            </a:extLst>
          </p:cNvPr>
          <p:cNvSpPr>
            <a:spLocks noGrp="1"/>
          </p:cNvSpPr>
          <p:nvPr>
            <p:ph type="title"/>
          </p:nvPr>
        </p:nvSpPr>
        <p:spPr/>
        <p:txBody>
          <a:bodyPr/>
          <a:lstStyle/>
          <a:p>
            <a:r>
              <a:rPr lang="en-US" dirty="0"/>
              <a:t>Initial Meeting – Required Attendees</a:t>
            </a:r>
          </a:p>
        </p:txBody>
      </p:sp>
      <p:sp>
        <p:nvSpPr>
          <p:cNvPr id="3" name="Content Placeholder 2">
            <a:extLst>
              <a:ext uri="{FF2B5EF4-FFF2-40B4-BE49-F238E27FC236}">
                <a16:creationId xmlns:a16="http://schemas.microsoft.com/office/drawing/2014/main" id="{1F9B4DAC-BC29-3CAE-8630-DF521836F450}"/>
              </a:ext>
            </a:extLst>
          </p:cNvPr>
          <p:cNvSpPr>
            <a:spLocks noGrp="1"/>
          </p:cNvSpPr>
          <p:nvPr>
            <p:ph idx="1"/>
          </p:nvPr>
        </p:nvSpPr>
        <p:spPr/>
        <p:txBody>
          <a:bodyPr/>
          <a:lstStyle/>
          <a:p>
            <a:pPr marL="457200" lvl="0" indent="-361950">
              <a:spcBef>
                <a:spcPts val="800"/>
              </a:spcBef>
              <a:buSzPts val="2100"/>
            </a:pPr>
            <a:r>
              <a:rPr lang="en-US" dirty="0"/>
              <a:t>All meeting participants are REQUIRED to attend the initial meeting for its full duration. </a:t>
            </a:r>
          </a:p>
          <a:p>
            <a:pPr marL="457200" lvl="0" indent="-361950">
              <a:spcBef>
                <a:spcPts val="800"/>
              </a:spcBef>
              <a:buSzPts val="2100"/>
            </a:pPr>
            <a:r>
              <a:rPr lang="en-US" dirty="0"/>
              <a:t>An effort is made to keep the number of required participants to a minimum for LEA staffing/coverage purposes.</a:t>
            </a:r>
          </a:p>
          <a:p>
            <a:pPr marL="457200" lvl="0" indent="-361950">
              <a:spcBef>
                <a:spcPts val="800"/>
              </a:spcBef>
              <a:buSzPts val="2100"/>
            </a:pPr>
            <a:r>
              <a:rPr lang="en-US" dirty="0"/>
              <a:t>Input from other (non-attending) team members can and should be provided via the meeting coordinator before and after the AT planning meeting.</a:t>
            </a:r>
            <a:endParaRPr lang="en-US" i="1" dirty="0">
              <a:solidFill>
                <a:srgbClr val="FF9900"/>
              </a:solidFill>
            </a:endParaRPr>
          </a:p>
        </p:txBody>
      </p:sp>
    </p:spTree>
    <p:extLst>
      <p:ext uri="{BB962C8B-B14F-4D97-AF65-F5344CB8AC3E}">
        <p14:creationId xmlns:p14="http://schemas.microsoft.com/office/powerpoint/2010/main" val="38844350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BBE1C-E290-D0B9-B026-22AB53B3FE37}"/>
              </a:ext>
            </a:extLst>
          </p:cNvPr>
          <p:cNvSpPr>
            <a:spLocks noGrp="1"/>
          </p:cNvSpPr>
          <p:nvPr>
            <p:ph type="title"/>
          </p:nvPr>
        </p:nvSpPr>
        <p:spPr/>
        <p:txBody>
          <a:bodyPr/>
          <a:lstStyle/>
          <a:p>
            <a:r>
              <a:rPr lang="en-US" dirty="0"/>
              <a:t>AT Action Planning Notes</a:t>
            </a:r>
          </a:p>
        </p:txBody>
      </p:sp>
      <p:pic>
        <p:nvPicPr>
          <p:cNvPr id="7" name="Content Placeholder 6" descr="Thumbnail image of the AT Action Planning notes table with columns for the SETT Framework designated for Student, Environments, Tasks, and Tools">
            <a:extLst>
              <a:ext uri="{FF2B5EF4-FFF2-40B4-BE49-F238E27FC236}">
                <a16:creationId xmlns:a16="http://schemas.microsoft.com/office/drawing/2014/main" id="{63936990-8A97-19DE-989C-3A9CC7AEB106}"/>
              </a:ext>
            </a:extLst>
          </p:cNvPr>
          <p:cNvPicPr>
            <a:picLocks noGrp="1" noChangeAspect="1"/>
          </p:cNvPicPr>
          <p:nvPr>
            <p:ph sz="half" idx="1"/>
          </p:nvPr>
        </p:nvPicPr>
        <p:blipFill>
          <a:blip r:embed="rId2"/>
          <a:stretch>
            <a:fillRect/>
          </a:stretch>
        </p:blipFill>
        <p:spPr>
          <a:xfrm>
            <a:off x="838200" y="1780835"/>
            <a:ext cx="5116448" cy="3959906"/>
          </a:xfrm>
          <a:prstGeom prst="rect">
            <a:avLst/>
          </a:prstGeom>
          <a:noFill/>
        </p:spPr>
      </p:pic>
      <p:sp>
        <p:nvSpPr>
          <p:cNvPr id="5" name="Content Placeholder 4">
            <a:extLst>
              <a:ext uri="{FF2B5EF4-FFF2-40B4-BE49-F238E27FC236}">
                <a16:creationId xmlns:a16="http://schemas.microsoft.com/office/drawing/2014/main" id="{33ED164A-6867-61C3-03E7-FBF0A4130E60}"/>
              </a:ext>
            </a:extLst>
          </p:cNvPr>
          <p:cNvSpPr>
            <a:spLocks noGrp="1"/>
          </p:cNvSpPr>
          <p:nvPr>
            <p:ph sz="half" idx="2"/>
          </p:nvPr>
        </p:nvSpPr>
        <p:spPr/>
        <p:txBody>
          <a:bodyPr/>
          <a:lstStyle/>
          <a:p>
            <a:r>
              <a:rPr lang="en-US" dirty="0"/>
              <a:t>Provided electronically as a Google Doc</a:t>
            </a:r>
          </a:p>
          <a:p>
            <a:r>
              <a:rPr lang="en-US" dirty="0"/>
              <a:t>Serves as the record of the discussion and recommendations</a:t>
            </a:r>
          </a:p>
          <a:p>
            <a:r>
              <a:rPr lang="en-US" dirty="0"/>
              <a:t>Features columns for each component of the SETT Framework</a:t>
            </a:r>
          </a:p>
          <a:p>
            <a:pPr lvl="1"/>
            <a:r>
              <a:rPr lang="en-US" dirty="0"/>
              <a:t>Student</a:t>
            </a:r>
          </a:p>
          <a:p>
            <a:pPr lvl="1"/>
            <a:r>
              <a:rPr lang="en-US" dirty="0"/>
              <a:t>Environments</a:t>
            </a:r>
          </a:p>
          <a:p>
            <a:pPr lvl="1"/>
            <a:r>
              <a:rPr lang="en-US" dirty="0"/>
              <a:t>Tasks</a:t>
            </a:r>
          </a:p>
          <a:p>
            <a:pPr lvl="1"/>
            <a:r>
              <a:rPr lang="en-US" dirty="0"/>
              <a:t>Tools</a:t>
            </a:r>
          </a:p>
        </p:txBody>
      </p:sp>
    </p:spTree>
    <p:extLst>
      <p:ext uri="{BB962C8B-B14F-4D97-AF65-F5344CB8AC3E}">
        <p14:creationId xmlns:p14="http://schemas.microsoft.com/office/powerpoint/2010/main" val="13433058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58E6BD-E841-B46F-D9E3-BFB5910B5DDC}"/>
              </a:ext>
            </a:extLst>
          </p:cNvPr>
          <p:cNvSpPr>
            <a:spLocks noGrp="1"/>
          </p:cNvSpPr>
          <p:nvPr>
            <p:ph type="title"/>
          </p:nvPr>
        </p:nvSpPr>
        <p:spPr/>
        <p:txBody>
          <a:bodyPr/>
          <a:lstStyle/>
          <a:p>
            <a:r>
              <a:rPr lang="en-US" dirty="0"/>
              <a:t>Optional AT Action Plan</a:t>
            </a:r>
          </a:p>
        </p:txBody>
      </p:sp>
      <p:pic>
        <p:nvPicPr>
          <p:cNvPr id="7" name="Content Placeholder 6" descr="Thumbnail image of the optional AT Action Plan to allow teams to capture the specific action steps, person(s) responsible, and date">
            <a:extLst>
              <a:ext uri="{FF2B5EF4-FFF2-40B4-BE49-F238E27FC236}">
                <a16:creationId xmlns:a16="http://schemas.microsoft.com/office/drawing/2014/main" id="{3B99AEFD-4C35-B63B-2615-9923591DAEEF}"/>
              </a:ext>
            </a:extLst>
          </p:cNvPr>
          <p:cNvPicPr>
            <a:picLocks noGrp="1" noChangeAspect="1"/>
          </p:cNvPicPr>
          <p:nvPr>
            <p:ph sz="half" idx="2"/>
          </p:nvPr>
        </p:nvPicPr>
        <p:blipFill>
          <a:blip r:embed="rId2"/>
          <a:stretch>
            <a:fillRect/>
          </a:stretch>
        </p:blipFill>
        <p:spPr>
          <a:xfrm>
            <a:off x="839788" y="2423290"/>
            <a:ext cx="3475037" cy="2682933"/>
          </a:xfrm>
          <a:prstGeom prst="rect">
            <a:avLst/>
          </a:prstGeom>
          <a:noFill/>
        </p:spPr>
      </p:pic>
      <p:sp>
        <p:nvSpPr>
          <p:cNvPr id="5" name="Content Placeholder 4">
            <a:extLst>
              <a:ext uri="{FF2B5EF4-FFF2-40B4-BE49-F238E27FC236}">
                <a16:creationId xmlns:a16="http://schemas.microsoft.com/office/drawing/2014/main" id="{A5688799-8023-CC7F-AD07-A78AD742C69C}"/>
              </a:ext>
            </a:extLst>
          </p:cNvPr>
          <p:cNvSpPr>
            <a:spLocks noGrp="1"/>
          </p:cNvSpPr>
          <p:nvPr>
            <p:ph sz="quarter" idx="13"/>
          </p:nvPr>
        </p:nvSpPr>
        <p:spPr/>
        <p:txBody>
          <a:bodyPr>
            <a:normAutofit fontScale="92500" lnSpcReduction="20000"/>
          </a:bodyPr>
          <a:lstStyle/>
          <a:p>
            <a:r>
              <a:rPr lang="en-US" dirty="0"/>
              <a:t>Optional AT Action Plan template to allow teams to capture the specific action steps, person(s) responsible, and date</a:t>
            </a:r>
          </a:p>
          <a:p>
            <a:r>
              <a:rPr lang="en-US" dirty="0"/>
              <a:t>Sample steps include:</a:t>
            </a:r>
          </a:p>
          <a:p>
            <a:pPr lvl="1"/>
            <a:r>
              <a:rPr lang="en-US" dirty="0"/>
              <a:t>Determine available technology/equipment with the district/building</a:t>
            </a:r>
          </a:p>
          <a:p>
            <a:pPr lvl="1"/>
            <a:r>
              <a:rPr lang="en-US" dirty="0"/>
              <a:t>Discuss equipment trials or implementation within the AT plan with building-level/district-level technology staff</a:t>
            </a:r>
          </a:p>
          <a:p>
            <a:pPr lvl="1"/>
            <a:r>
              <a:rPr lang="en-US" dirty="0"/>
              <a:t>Facilitate short-term loans from vendors or PaTTAN Short-Term Loan (STL) Program</a:t>
            </a:r>
          </a:p>
          <a:p>
            <a:pPr lvl="1"/>
            <a:r>
              <a:rPr lang="en-US" dirty="0"/>
              <a:t>Collect data for tool trials</a:t>
            </a:r>
          </a:p>
          <a:p>
            <a:pPr lvl="1"/>
            <a:r>
              <a:rPr lang="en-US" dirty="0"/>
              <a:t>Customize AT tool to meet individual student needs</a:t>
            </a:r>
          </a:p>
          <a:p>
            <a:pPr lvl="1"/>
            <a:r>
              <a:rPr lang="en-US" dirty="0"/>
              <a:t>Training or implementation assistance from TaC Coordinator/AT</a:t>
            </a:r>
          </a:p>
        </p:txBody>
      </p:sp>
    </p:spTree>
    <p:extLst>
      <p:ext uri="{BB962C8B-B14F-4D97-AF65-F5344CB8AC3E}">
        <p14:creationId xmlns:p14="http://schemas.microsoft.com/office/powerpoint/2010/main" val="122658338"/>
      </p:ext>
    </p:extLst>
  </p:cSld>
  <p:clrMapOvr>
    <a:masterClrMapping/>
  </p:clrMapOvr>
</p:sld>
</file>

<file path=ppt/theme/theme1.xml><?xml version="1.0" encoding="utf-8"?>
<a:theme xmlns:a="http://schemas.openxmlformats.org/drawingml/2006/main" name="Office Theme">
  <a:themeElements>
    <a:clrScheme name="Title II">
      <a:dk1>
        <a:sysClr val="windowText" lastClr="000000"/>
      </a:dk1>
      <a:lt1>
        <a:sysClr val="window" lastClr="FFFFFF"/>
      </a:lt1>
      <a:dk2>
        <a:srgbClr val="44546A"/>
      </a:dk2>
      <a:lt2>
        <a:srgbClr val="E7E6E6"/>
      </a:lt2>
      <a:accent1>
        <a:srgbClr val="4472C4"/>
      </a:accent1>
      <a:accent2>
        <a:srgbClr val="C55A11"/>
      </a:accent2>
      <a:accent3>
        <a:srgbClr val="A5A5A5"/>
      </a:accent3>
      <a:accent4>
        <a:srgbClr val="BF9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ight White AIU Title II.potx" id="{F65A6881-C007-4359-B7DC-CA7AD156D937}" vid="{2A29ECD9-0AE3-4367-A5BD-98E41755EC59}"/>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Bright White AIU Title II.potx" id="{F65A6881-C007-4359-B7DC-CA7AD156D937}" vid="{F57F286D-3DD6-477A-9889-D7A0EF419FA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Bright White AIU Title II</Template>
  <TotalTime>39</TotalTime>
  <Words>979</Words>
  <Application>Microsoft Office PowerPoint</Application>
  <PresentationFormat>Widescreen</PresentationFormat>
  <Paragraphs>95</Paragraphs>
  <Slides>18</Slides>
  <Notes>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18</vt:i4>
      </vt:variant>
    </vt:vector>
  </HeadingPairs>
  <TitlesOfParts>
    <vt:vector size="23" baseType="lpstr">
      <vt:lpstr>Aptos</vt:lpstr>
      <vt:lpstr>Arial</vt:lpstr>
      <vt:lpstr>Calibri</vt:lpstr>
      <vt:lpstr>Office Theme</vt:lpstr>
      <vt:lpstr>Custom Design</vt:lpstr>
      <vt:lpstr>Request for Initial Assistive Technology Consultation</vt:lpstr>
      <vt:lpstr>AIU Mission &amp; Vision</vt:lpstr>
      <vt:lpstr>Presenter Accessibility Promise</vt:lpstr>
      <vt:lpstr>Changes to the Assistive Technology Service</vt:lpstr>
      <vt:lpstr>Changes to the Assistive Technology Process</vt:lpstr>
      <vt:lpstr>Initial Meeting</vt:lpstr>
      <vt:lpstr>Initial Meeting – Required Attendees</vt:lpstr>
      <vt:lpstr>AT Action Planning Notes</vt:lpstr>
      <vt:lpstr>Optional AT Action Plan</vt:lpstr>
      <vt:lpstr>Links to Google Form</vt:lpstr>
      <vt:lpstr>Section 1</vt:lpstr>
      <vt:lpstr>Section 2</vt:lpstr>
      <vt:lpstr>Section 3</vt:lpstr>
      <vt:lpstr>Section 4</vt:lpstr>
      <vt:lpstr>Section 5</vt:lpstr>
      <vt:lpstr>Section 6</vt:lpstr>
      <vt:lpstr>Scheduling</vt:lpstr>
      <vt:lpstr>Non-Discrimination Statement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Scott Dougherty</dc:creator>
  <cp:lastModifiedBy>Scott Dougherty</cp:lastModifiedBy>
  <cp:revision>1</cp:revision>
  <dcterms:created xsi:type="dcterms:W3CDTF">2026-03-12T15:26:48Z</dcterms:created>
  <dcterms:modified xsi:type="dcterms:W3CDTF">2026-03-12T16:06:19Z</dcterms:modified>
</cp:coreProperties>
</file>